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1"/>
  </p:notesMasterIdLst>
  <p:sldIdLst>
    <p:sldId id="312" r:id="rId2"/>
    <p:sldId id="332" r:id="rId3"/>
    <p:sldId id="333" r:id="rId4"/>
    <p:sldId id="257" r:id="rId5"/>
    <p:sldId id="335" r:id="rId6"/>
    <p:sldId id="334" r:id="rId7"/>
    <p:sldId id="313" r:id="rId8"/>
    <p:sldId id="318" r:id="rId9"/>
    <p:sldId id="319" r:id="rId10"/>
    <p:sldId id="320" r:id="rId11"/>
    <p:sldId id="321" r:id="rId12"/>
    <p:sldId id="327" r:id="rId13"/>
    <p:sldId id="323" r:id="rId14"/>
    <p:sldId id="324" r:id="rId15"/>
    <p:sldId id="329" r:id="rId16"/>
    <p:sldId id="326" r:id="rId17"/>
    <p:sldId id="330" r:id="rId18"/>
    <p:sldId id="331" r:id="rId19"/>
    <p:sldId id="328" r:id="rId20"/>
  </p:sldIdLst>
  <p:sldSz cx="9144000" cy="5143500" type="screen16x9"/>
  <p:notesSz cx="6858000" cy="9144000"/>
  <p:embeddedFontLst>
    <p:embeddedFont>
      <p:font typeface="Play" panose="020B0600000101010101" charset="0"/>
      <p:regular r:id="rId22"/>
      <p:bold r:id="rId23"/>
    </p:embeddedFont>
    <p:embeddedFont>
      <p:font typeface="Source Sans Pro" panose="020B05030304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311">
          <p15:clr>
            <a:srgbClr val="EA4335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2D3543-6070-4506-A938-3DC614833417}">
  <a:tblStyle styleId="{DD2D3543-6070-4506-A938-3DC6148334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100" y="252"/>
      </p:cViewPr>
      <p:guideLst>
        <p:guide pos="5311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93D1B2-D862-4D3E-BD6B-043ED22A0ED1}" type="doc">
      <dgm:prSet loTypeId="urn:microsoft.com/office/officeart/2005/8/layout/hList9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B592CF17-5785-417A-8391-60136C899262}">
      <dgm:prSet phldrT="[텍스트]"/>
      <dgm:spPr>
        <a:solidFill>
          <a:srgbClr val="00E9FF"/>
        </a:solidFill>
        <a:ln>
          <a:solidFill>
            <a:schemeClr val="accent1"/>
          </a:solidFill>
        </a:ln>
      </dgm:spPr>
      <dgm:t>
        <a:bodyPr/>
        <a:lstStyle/>
        <a:p>
          <a:pPr latinLnBrk="1"/>
          <a:r>
            <a:rPr lang="ko-KR" altLang="en-US" dirty="0">
              <a:solidFill>
                <a:schemeClr val="tx1"/>
              </a:solidFill>
            </a:rPr>
            <a:t>장점</a:t>
          </a:r>
        </a:p>
      </dgm:t>
    </dgm:pt>
    <dgm:pt modelId="{8B5358F7-8955-4C65-80B7-83336224EAF1}" type="parTrans" cxnId="{7312AC58-9146-4A98-8B83-85F70DD7C3A6}">
      <dgm:prSet/>
      <dgm:spPr/>
      <dgm:t>
        <a:bodyPr/>
        <a:lstStyle/>
        <a:p>
          <a:pPr latinLnBrk="1"/>
          <a:endParaRPr lang="ko-KR" altLang="en-US"/>
        </a:p>
      </dgm:t>
    </dgm:pt>
    <dgm:pt modelId="{9A372F30-1589-4AEE-A878-BBAE92FCD561}" type="sibTrans" cxnId="{7312AC58-9146-4A98-8B83-85F70DD7C3A6}">
      <dgm:prSet/>
      <dgm:spPr/>
      <dgm:t>
        <a:bodyPr/>
        <a:lstStyle/>
        <a:p>
          <a:pPr latinLnBrk="1"/>
          <a:endParaRPr lang="ko-KR" altLang="en-US"/>
        </a:p>
      </dgm:t>
    </dgm:pt>
    <dgm:pt modelId="{313B3D12-B755-4855-B50E-1B93460E6908}">
      <dgm:prSet phldrT="[텍스트]"/>
      <dgm:spPr>
        <a:noFill/>
        <a:ln>
          <a:solidFill>
            <a:schemeClr val="accent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dirty="0">
              <a:solidFill>
                <a:srgbClr val="00E9FF"/>
              </a:solidFill>
            </a:rPr>
            <a:t>쉽다</a:t>
          </a:r>
        </a:p>
      </dgm:t>
    </dgm:pt>
    <dgm:pt modelId="{25047597-4CDD-4CEE-A566-BF833660573C}" type="parTrans" cxnId="{979662B5-0EE5-446F-970A-BAB0A04F567B}">
      <dgm:prSet/>
      <dgm:spPr/>
      <dgm:t>
        <a:bodyPr/>
        <a:lstStyle/>
        <a:p>
          <a:pPr latinLnBrk="1"/>
          <a:endParaRPr lang="ko-KR" altLang="en-US"/>
        </a:p>
      </dgm:t>
    </dgm:pt>
    <dgm:pt modelId="{FAD6F185-9B6E-4548-9A13-BF9E8C1231DD}" type="sibTrans" cxnId="{979662B5-0EE5-446F-970A-BAB0A04F567B}">
      <dgm:prSet/>
      <dgm:spPr/>
      <dgm:t>
        <a:bodyPr/>
        <a:lstStyle/>
        <a:p>
          <a:pPr latinLnBrk="1"/>
          <a:endParaRPr lang="ko-KR" altLang="en-US"/>
        </a:p>
      </dgm:t>
    </dgm:pt>
    <dgm:pt modelId="{E14B4018-1BCB-4C8E-A934-D86F939C7536}">
      <dgm:prSet phldrT="[텍스트]"/>
      <dgm:spPr>
        <a:noFill/>
        <a:ln>
          <a:solidFill>
            <a:schemeClr val="accent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dirty="0">
              <a:solidFill>
                <a:srgbClr val="00E9FF"/>
              </a:solidFill>
            </a:rPr>
            <a:t>다양한</a:t>
          </a:r>
          <a:endParaRPr lang="en-US" altLang="ko-KR" dirty="0">
            <a:solidFill>
              <a:srgbClr val="00E9FF"/>
            </a:solidFill>
          </a:endParaRPr>
        </a:p>
        <a:p>
          <a:pPr latinLnBrk="1"/>
          <a:r>
            <a:rPr lang="ko-KR" altLang="en-US" dirty="0">
              <a:solidFill>
                <a:srgbClr val="00E9FF"/>
              </a:solidFill>
            </a:rPr>
            <a:t>기능</a:t>
          </a:r>
        </a:p>
      </dgm:t>
    </dgm:pt>
    <dgm:pt modelId="{CE0E4382-F337-4F2B-9F94-58034F472601}" type="parTrans" cxnId="{5E9DA618-F0F1-49D9-912B-09FBFE0ACE38}">
      <dgm:prSet/>
      <dgm:spPr/>
      <dgm:t>
        <a:bodyPr/>
        <a:lstStyle/>
        <a:p>
          <a:pPr latinLnBrk="1"/>
          <a:endParaRPr lang="ko-KR" altLang="en-US"/>
        </a:p>
      </dgm:t>
    </dgm:pt>
    <dgm:pt modelId="{7C8BADD1-1FF2-4755-9FFA-D9CA7CFF1530}" type="sibTrans" cxnId="{5E9DA618-F0F1-49D9-912B-09FBFE0ACE38}">
      <dgm:prSet/>
      <dgm:spPr/>
      <dgm:t>
        <a:bodyPr/>
        <a:lstStyle/>
        <a:p>
          <a:pPr latinLnBrk="1"/>
          <a:endParaRPr lang="ko-KR" altLang="en-US"/>
        </a:p>
      </dgm:t>
    </dgm:pt>
    <dgm:pt modelId="{A9F96DD7-2D22-4DC4-A8BC-9FDB31EAA3DD}">
      <dgm:prSet phldrT="[텍스트]"/>
      <dgm:spPr>
        <a:solidFill>
          <a:srgbClr val="00E9FF"/>
        </a:solidFill>
        <a:ln>
          <a:solidFill>
            <a:schemeClr val="accent1"/>
          </a:solidFill>
        </a:ln>
      </dgm:spPr>
      <dgm:t>
        <a:bodyPr/>
        <a:lstStyle/>
        <a:p>
          <a:pPr latinLnBrk="1"/>
          <a:r>
            <a:rPr lang="ko-KR" altLang="en-US" dirty="0">
              <a:solidFill>
                <a:schemeClr val="tx1"/>
              </a:solidFill>
            </a:rPr>
            <a:t>단점</a:t>
          </a:r>
        </a:p>
      </dgm:t>
    </dgm:pt>
    <dgm:pt modelId="{55654B07-6DFA-4D70-9E2E-7F8F368AA361}" type="parTrans" cxnId="{F56CC5F6-02F3-4A31-B208-034EF616EA6F}">
      <dgm:prSet/>
      <dgm:spPr/>
      <dgm:t>
        <a:bodyPr/>
        <a:lstStyle/>
        <a:p>
          <a:pPr latinLnBrk="1"/>
          <a:endParaRPr lang="ko-KR" altLang="en-US"/>
        </a:p>
      </dgm:t>
    </dgm:pt>
    <dgm:pt modelId="{142902AD-AA64-40DB-BF04-241B10D50FD4}" type="sibTrans" cxnId="{F56CC5F6-02F3-4A31-B208-034EF616EA6F}">
      <dgm:prSet/>
      <dgm:spPr/>
      <dgm:t>
        <a:bodyPr/>
        <a:lstStyle/>
        <a:p>
          <a:pPr latinLnBrk="1"/>
          <a:endParaRPr lang="ko-KR" altLang="en-US"/>
        </a:p>
      </dgm:t>
    </dgm:pt>
    <dgm:pt modelId="{6781FEDE-B75A-42F0-85D2-1A70A556D5A4}">
      <dgm:prSet phldrT="[텍스트]"/>
      <dgm:spPr>
        <a:noFill/>
        <a:ln>
          <a:solidFill>
            <a:schemeClr val="accent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dirty="0">
              <a:solidFill>
                <a:srgbClr val="00E9FF"/>
              </a:solidFill>
            </a:rPr>
            <a:t>느리다</a:t>
          </a:r>
        </a:p>
      </dgm:t>
    </dgm:pt>
    <dgm:pt modelId="{6AF832DD-3A61-469E-9E14-3E4BCE6AADEF}" type="parTrans" cxnId="{05E73A2E-E3DD-4699-91EE-870F03F7513F}">
      <dgm:prSet/>
      <dgm:spPr/>
      <dgm:t>
        <a:bodyPr/>
        <a:lstStyle/>
        <a:p>
          <a:pPr latinLnBrk="1"/>
          <a:endParaRPr lang="ko-KR" altLang="en-US"/>
        </a:p>
      </dgm:t>
    </dgm:pt>
    <dgm:pt modelId="{071DE3EE-13B3-43E8-A522-9C6148287750}" type="sibTrans" cxnId="{05E73A2E-E3DD-4699-91EE-870F03F7513F}">
      <dgm:prSet/>
      <dgm:spPr/>
      <dgm:t>
        <a:bodyPr/>
        <a:lstStyle/>
        <a:p>
          <a:pPr latinLnBrk="1"/>
          <a:endParaRPr lang="ko-KR" altLang="en-US"/>
        </a:p>
      </dgm:t>
    </dgm:pt>
    <dgm:pt modelId="{9C92E233-46F0-43C2-8741-58C648974330}">
      <dgm:prSet phldrT="[텍스트]"/>
      <dgm:spPr>
        <a:noFill/>
        <a:ln>
          <a:solidFill>
            <a:schemeClr val="accent1">
              <a:alpha val="90000"/>
            </a:schemeClr>
          </a:solidFill>
        </a:ln>
      </dgm:spPr>
      <dgm:t>
        <a:bodyPr/>
        <a:lstStyle/>
        <a:p>
          <a:pPr latinLnBrk="1"/>
          <a:r>
            <a:rPr lang="ko-KR" altLang="en-US" dirty="0" err="1">
              <a:solidFill>
                <a:srgbClr val="00E9FF"/>
              </a:solidFill>
            </a:rPr>
            <a:t>배우는것이</a:t>
          </a:r>
          <a:r>
            <a:rPr lang="ko-KR" altLang="en-US" dirty="0">
              <a:solidFill>
                <a:srgbClr val="00E9FF"/>
              </a:solidFill>
            </a:rPr>
            <a:t> 많다</a:t>
          </a:r>
        </a:p>
      </dgm:t>
    </dgm:pt>
    <dgm:pt modelId="{C16FABCA-C728-4F13-BCCF-376C9A2C47A3}" type="parTrans" cxnId="{18F7DD7E-D327-415E-992D-43F946F3E93A}">
      <dgm:prSet/>
      <dgm:spPr/>
      <dgm:t>
        <a:bodyPr/>
        <a:lstStyle/>
        <a:p>
          <a:pPr latinLnBrk="1"/>
          <a:endParaRPr lang="ko-KR" altLang="en-US"/>
        </a:p>
      </dgm:t>
    </dgm:pt>
    <dgm:pt modelId="{FE251173-2533-4C00-9EAE-48E57494D98F}" type="sibTrans" cxnId="{18F7DD7E-D327-415E-992D-43F946F3E93A}">
      <dgm:prSet/>
      <dgm:spPr/>
      <dgm:t>
        <a:bodyPr/>
        <a:lstStyle/>
        <a:p>
          <a:pPr latinLnBrk="1"/>
          <a:endParaRPr lang="ko-KR" altLang="en-US"/>
        </a:p>
      </dgm:t>
    </dgm:pt>
    <dgm:pt modelId="{23657270-770B-4461-B974-7A6B9A2AE968}" type="pres">
      <dgm:prSet presAssocID="{DA93D1B2-D862-4D3E-BD6B-043ED22A0ED1}" presName="list" presStyleCnt="0">
        <dgm:presLayoutVars>
          <dgm:dir/>
          <dgm:animLvl val="lvl"/>
        </dgm:presLayoutVars>
      </dgm:prSet>
      <dgm:spPr/>
    </dgm:pt>
    <dgm:pt modelId="{D7B8215A-FDBC-4854-83E4-F127E9B17DAF}" type="pres">
      <dgm:prSet presAssocID="{B592CF17-5785-417A-8391-60136C899262}" presName="posSpace" presStyleCnt="0"/>
      <dgm:spPr/>
    </dgm:pt>
    <dgm:pt modelId="{B6A054F9-84BB-4335-9664-2038F98A1435}" type="pres">
      <dgm:prSet presAssocID="{B592CF17-5785-417A-8391-60136C899262}" presName="vertFlow" presStyleCnt="0"/>
      <dgm:spPr/>
    </dgm:pt>
    <dgm:pt modelId="{74747487-F8B3-4F4C-9899-286C358C457F}" type="pres">
      <dgm:prSet presAssocID="{B592CF17-5785-417A-8391-60136C899262}" presName="topSpace" presStyleCnt="0"/>
      <dgm:spPr/>
    </dgm:pt>
    <dgm:pt modelId="{1703EE1E-ADC6-4EB0-B00F-7A50BBB3D5A7}" type="pres">
      <dgm:prSet presAssocID="{B592CF17-5785-417A-8391-60136C899262}" presName="firstComp" presStyleCnt="0"/>
      <dgm:spPr/>
    </dgm:pt>
    <dgm:pt modelId="{D4E5A0E0-5BD4-4D45-A605-0F677CDF176F}" type="pres">
      <dgm:prSet presAssocID="{B592CF17-5785-417A-8391-60136C899262}" presName="firstChild" presStyleLbl="bgAccFollowNode1" presStyleIdx="0" presStyleCnt="4"/>
      <dgm:spPr/>
    </dgm:pt>
    <dgm:pt modelId="{D4A20BDF-B7C6-4BD9-8E40-C0F9DAC0B448}" type="pres">
      <dgm:prSet presAssocID="{B592CF17-5785-417A-8391-60136C899262}" presName="firstChildTx" presStyleLbl="bgAccFollowNode1" presStyleIdx="0" presStyleCnt="4">
        <dgm:presLayoutVars>
          <dgm:bulletEnabled val="1"/>
        </dgm:presLayoutVars>
      </dgm:prSet>
      <dgm:spPr/>
    </dgm:pt>
    <dgm:pt modelId="{CA737FAA-4E43-4A07-A4CC-722B6348E08B}" type="pres">
      <dgm:prSet presAssocID="{E14B4018-1BCB-4C8E-A934-D86F939C7536}" presName="comp" presStyleCnt="0"/>
      <dgm:spPr/>
    </dgm:pt>
    <dgm:pt modelId="{184C6C58-BEA9-438B-BB62-75BDFBD6102A}" type="pres">
      <dgm:prSet presAssocID="{E14B4018-1BCB-4C8E-A934-D86F939C7536}" presName="child" presStyleLbl="bgAccFollowNode1" presStyleIdx="1" presStyleCnt="4"/>
      <dgm:spPr/>
    </dgm:pt>
    <dgm:pt modelId="{3499216A-4D7F-48D4-8AB9-BF8AEE0C270A}" type="pres">
      <dgm:prSet presAssocID="{E14B4018-1BCB-4C8E-A934-D86F939C7536}" presName="childTx" presStyleLbl="bgAccFollowNode1" presStyleIdx="1" presStyleCnt="4">
        <dgm:presLayoutVars>
          <dgm:bulletEnabled val="1"/>
        </dgm:presLayoutVars>
      </dgm:prSet>
      <dgm:spPr/>
    </dgm:pt>
    <dgm:pt modelId="{D6996156-C540-4F98-8920-2366D958F957}" type="pres">
      <dgm:prSet presAssocID="{B592CF17-5785-417A-8391-60136C899262}" presName="negSpace" presStyleCnt="0"/>
      <dgm:spPr/>
    </dgm:pt>
    <dgm:pt modelId="{1333C50D-9005-4F44-9C07-D4483BC6F36A}" type="pres">
      <dgm:prSet presAssocID="{B592CF17-5785-417A-8391-60136C899262}" presName="circle" presStyleLbl="node1" presStyleIdx="0" presStyleCnt="2"/>
      <dgm:spPr/>
    </dgm:pt>
    <dgm:pt modelId="{F7358CC9-7BFE-41E8-85B1-1F42D06C13FE}" type="pres">
      <dgm:prSet presAssocID="{9A372F30-1589-4AEE-A878-BBAE92FCD561}" presName="transSpace" presStyleCnt="0"/>
      <dgm:spPr/>
    </dgm:pt>
    <dgm:pt modelId="{9A2554A6-90FE-44C3-88C6-86EFF0ABB21C}" type="pres">
      <dgm:prSet presAssocID="{A9F96DD7-2D22-4DC4-A8BC-9FDB31EAA3DD}" presName="posSpace" presStyleCnt="0"/>
      <dgm:spPr/>
    </dgm:pt>
    <dgm:pt modelId="{157D2063-19DB-4E32-9B05-ED666D81A52D}" type="pres">
      <dgm:prSet presAssocID="{A9F96DD7-2D22-4DC4-A8BC-9FDB31EAA3DD}" presName="vertFlow" presStyleCnt="0"/>
      <dgm:spPr/>
    </dgm:pt>
    <dgm:pt modelId="{CF976C65-5C67-4672-A7CA-BDCA7902770B}" type="pres">
      <dgm:prSet presAssocID="{A9F96DD7-2D22-4DC4-A8BC-9FDB31EAA3DD}" presName="topSpace" presStyleCnt="0"/>
      <dgm:spPr/>
    </dgm:pt>
    <dgm:pt modelId="{C3891CF0-6DCF-4888-AF09-FBD1BB96F78F}" type="pres">
      <dgm:prSet presAssocID="{A9F96DD7-2D22-4DC4-A8BC-9FDB31EAA3DD}" presName="firstComp" presStyleCnt="0"/>
      <dgm:spPr/>
    </dgm:pt>
    <dgm:pt modelId="{A72D5231-FA82-434A-ADF0-8526DE2EAA7B}" type="pres">
      <dgm:prSet presAssocID="{A9F96DD7-2D22-4DC4-A8BC-9FDB31EAA3DD}" presName="firstChild" presStyleLbl="bgAccFollowNode1" presStyleIdx="2" presStyleCnt="4"/>
      <dgm:spPr/>
    </dgm:pt>
    <dgm:pt modelId="{F4E9A5BB-3B4B-49C5-8E61-371A3522CFEE}" type="pres">
      <dgm:prSet presAssocID="{A9F96DD7-2D22-4DC4-A8BC-9FDB31EAA3DD}" presName="firstChildTx" presStyleLbl="bgAccFollowNode1" presStyleIdx="2" presStyleCnt="4">
        <dgm:presLayoutVars>
          <dgm:bulletEnabled val="1"/>
        </dgm:presLayoutVars>
      </dgm:prSet>
      <dgm:spPr/>
    </dgm:pt>
    <dgm:pt modelId="{0FF113AA-70A8-4E00-A70D-7FEDE0EDF990}" type="pres">
      <dgm:prSet presAssocID="{9C92E233-46F0-43C2-8741-58C648974330}" presName="comp" presStyleCnt="0"/>
      <dgm:spPr/>
    </dgm:pt>
    <dgm:pt modelId="{BC24CB62-3522-4589-A920-C0275C96DA28}" type="pres">
      <dgm:prSet presAssocID="{9C92E233-46F0-43C2-8741-58C648974330}" presName="child" presStyleLbl="bgAccFollowNode1" presStyleIdx="3" presStyleCnt="4"/>
      <dgm:spPr/>
    </dgm:pt>
    <dgm:pt modelId="{D7A41FD6-807A-4499-A140-6C8876B92546}" type="pres">
      <dgm:prSet presAssocID="{9C92E233-46F0-43C2-8741-58C648974330}" presName="childTx" presStyleLbl="bgAccFollowNode1" presStyleIdx="3" presStyleCnt="4">
        <dgm:presLayoutVars>
          <dgm:bulletEnabled val="1"/>
        </dgm:presLayoutVars>
      </dgm:prSet>
      <dgm:spPr/>
    </dgm:pt>
    <dgm:pt modelId="{D6D21E4A-14F0-414D-ABA9-45992DEA55BF}" type="pres">
      <dgm:prSet presAssocID="{A9F96DD7-2D22-4DC4-A8BC-9FDB31EAA3DD}" presName="negSpace" presStyleCnt="0"/>
      <dgm:spPr/>
    </dgm:pt>
    <dgm:pt modelId="{8C376DC7-2BE5-43BA-A720-B22B585609AD}" type="pres">
      <dgm:prSet presAssocID="{A9F96DD7-2D22-4DC4-A8BC-9FDB31EAA3DD}" presName="circle" presStyleLbl="node1" presStyleIdx="1" presStyleCnt="2"/>
      <dgm:spPr/>
    </dgm:pt>
  </dgm:ptLst>
  <dgm:cxnLst>
    <dgm:cxn modelId="{E7AC320D-4324-4347-89FE-3586A4C17C80}" type="presOf" srcId="{9C92E233-46F0-43C2-8741-58C648974330}" destId="{D7A41FD6-807A-4499-A140-6C8876B92546}" srcOrd="1" destOrd="0" presId="urn:microsoft.com/office/officeart/2005/8/layout/hList9"/>
    <dgm:cxn modelId="{5E9DA618-F0F1-49D9-912B-09FBFE0ACE38}" srcId="{B592CF17-5785-417A-8391-60136C899262}" destId="{E14B4018-1BCB-4C8E-A934-D86F939C7536}" srcOrd="1" destOrd="0" parTransId="{CE0E4382-F337-4F2B-9F94-58034F472601}" sibTransId="{7C8BADD1-1FF2-4755-9FFA-D9CA7CFF1530}"/>
    <dgm:cxn modelId="{935D4524-4E34-4A71-B742-4FBDEF1A8264}" type="presOf" srcId="{DA93D1B2-D862-4D3E-BD6B-043ED22A0ED1}" destId="{23657270-770B-4461-B974-7A6B9A2AE968}" srcOrd="0" destOrd="0" presId="urn:microsoft.com/office/officeart/2005/8/layout/hList9"/>
    <dgm:cxn modelId="{05E73A2E-E3DD-4699-91EE-870F03F7513F}" srcId="{A9F96DD7-2D22-4DC4-A8BC-9FDB31EAA3DD}" destId="{6781FEDE-B75A-42F0-85D2-1A70A556D5A4}" srcOrd="0" destOrd="0" parTransId="{6AF832DD-3A61-469E-9E14-3E4BCE6AADEF}" sibTransId="{071DE3EE-13B3-43E8-A522-9C6148287750}"/>
    <dgm:cxn modelId="{8D66D83D-BA8B-422F-BA91-530C04AF0B93}" type="presOf" srcId="{B592CF17-5785-417A-8391-60136C899262}" destId="{1333C50D-9005-4F44-9C07-D4483BC6F36A}" srcOrd="0" destOrd="0" presId="urn:microsoft.com/office/officeart/2005/8/layout/hList9"/>
    <dgm:cxn modelId="{D532AB6E-FCA2-4044-9E17-9FE3F8BBD23D}" type="presOf" srcId="{313B3D12-B755-4855-B50E-1B93460E6908}" destId="{D4E5A0E0-5BD4-4D45-A605-0F677CDF176F}" srcOrd="0" destOrd="0" presId="urn:microsoft.com/office/officeart/2005/8/layout/hList9"/>
    <dgm:cxn modelId="{7312AC58-9146-4A98-8B83-85F70DD7C3A6}" srcId="{DA93D1B2-D862-4D3E-BD6B-043ED22A0ED1}" destId="{B592CF17-5785-417A-8391-60136C899262}" srcOrd="0" destOrd="0" parTransId="{8B5358F7-8955-4C65-80B7-83336224EAF1}" sibTransId="{9A372F30-1589-4AEE-A878-BBAE92FCD561}"/>
    <dgm:cxn modelId="{06A66D7D-3AEF-4192-9DC6-A8331799C8FD}" type="presOf" srcId="{313B3D12-B755-4855-B50E-1B93460E6908}" destId="{D4A20BDF-B7C6-4BD9-8E40-C0F9DAC0B448}" srcOrd="1" destOrd="0" presId="urn:microsoft.com/office/officeart/2005/8/layout/hList9"/>
    <dgm:cxn modelId="{18F7DD7E-D327-415E-992D-43F946F3E93A}" srcId="{A9F96DD7-2D22-4DC4-A8BC-9FDB31EAA3DD}" destId="{9C92E233-46F0-43C2-8741-58C648974330}" srcOrd="1" destOrd="0" parTransId="{C16FABCA-C728-4F13-BCCF-376C9A2C47A3}" sibTransId="{FE251173-2533-4C00-9EAE-48E57494D98F}"/>
    <dgm:cxn modelId="{33EC269C-EC1B-4256-8754-5C4FAD8195A1}" type="presOf" srcId="{9C92E233-46F0-43C2-8741-58C648974330}" destId="{BC24CB62-3522-4589-A920-C0275C96DA28}" srcOrd="0" destOrd="0" presId="urn:microsoft.com/office/officeart/2005/8/layout/hList9"/>
    <dgm:cxn modelId="{B200B8AB-15AE-42E9-8A2B-65D7228A40A0}" type="presOf" srcId="{E14B4018-1BCB-4C8E-A934-D86F939C7536}" destId="{184C6C58-BEA9-438B-BB62-75BDFBD6102A}" srcOrd="0" destOrd="0" presId="urn:microsoft.com/office/officeart/2005/8/layout/hList9"/>
    <dgm:cxn modelId="{979662B5-0EE5-446F-970A-BAB0A04F567B}" srcId="{B592CF17-5785-417A-8391-60136C899262}" destId="{313B3D12-B755-4855-B50E-1B93460E6908}" srcOrd="0" destOrd="0" parTransId="{25047597-4CDD-4CEE-A566-BF833660573C}" sibTransId="{FAD6F185-9B6E-4548-9A13-BF9E8C1231DD}"/>
    <dgm:cxn modelId="{EF1E76C6-3D22-4DDA-8052-501E1F4A572F}" type="presOf" srcId="{6781FEDE-B75A-42F0-85D2-1A70A556D5A4}" destId="{F4E9A5BB-3B4B-49C5-8E61-371A3522CFEE}" srcOrd="1" destOrd="0" presId="urn:microsoft.com/office/officeart/2005/8/layout/hList9"/>
    <dgm:cxn modelId="{C24DFECB-A8C4-40BF-8FA3-0DF7829E8B97}" type="presOf" srcId="{A9F96DD7-2D22-4DC4-A8BC-9FDB31EAA3DD}" destId="{8C376DC7-2BE5-43BA-A720-B22B585609AD}" srcOrd="0" destOrd="0" presId="urn:microsoft.com/office/officeart/2005/8/layout/hList9"/>
    <dgm:cxn modelId="{8B5C4AE8-90B2-478A-ABD0-D2777F416BA1}" type="presOf" srcId="{E14B4018-1BCB-4C8E-A934-D86F939C7536}" destId="{3499216A-4D7F-48D4-8AB9-BF8AEE0C270A}" srcOrd="1" destOrd="0" presId="urn:microsoft.com/office/officeart/2005/8/layout/hList9"/>
    <dgm:cxn modelId="{2500C0F5-38AC-4DBB-9379-417135F4F763}" type="presOf" srcId="{6781FEDE-B75A-42F0-85D2-1A70A556D5A4}" destId="{A72D5231-FA82-434A-ADF0-8526DE2EAA7B}" srcOrd="0" destOrd="0" presId="urn:microsoft.com/office/officeart/2005/8/layout/hList9"/>
    <dgm:cxn modelId="{F56CC5F6-02F3-4A31-B208-034EF616EA6F}" srcId="{DA93D1B2-D862-4D3E-BD6B-043ED22A0ED1}" destId="{A9F96DD7-2D22-4DC4-A8BC-9FDB31EAA3DD}" srcOrd="1" destOrd="0" parTransId="{55654B07-6DFA-4D70-9E2E-7F8F368AA361}" sibTransId="{142902AD-AA64-40DB-BF04-241B10D50FD4}"/>
    <dgm:cxn modelId="{F5F44295-8BC0-4D92-B752-5A86026280A9}" type="presParOf" srcId="{23657270-770B-4461-B974-7A6B9A2AE968}" destId="{D7B8215A-FDBC-4854-83E4-F127E9B17DAF}" srcOrd="0" destOrd="0" presId="urn:microsoft.com/office/officeart/2005/8/layout/hList9"/>
    <dgm:cxn modelId="{357578D7-681A-4076-B866-46348D5E9590}" type="presParOf" srcId="{23657270-770B-4461-B974-7A6B9A2AE968}" destId="{B6A054F9-84BB-4335-9664-2038F98A1435}" srcOrd="1" destOrd="0" presId="urn:microsoft.com/office/officeart/2005/8/layout/hList9"/>
    <dgm:cxn modelId="{5A31A553-D540-41A1-BD0E-7E1AA26DD2E7}" type="presParOf" srcId="{B6A054F9-84BB-4335-9664-2038F98A1435}" destId="{74747487-F8B3-4F4C-9899-286C358C457F}" srcOrd="0" destOrd="0" presId="urn:microsoft.com/office/officeart/2005/8/layout/hList9"/>
    <dgm:cxn modelId="{D6D81854-73EA-48F6-ADEF-2F495E6972CC}" type="presParOf" srcId="{B6A054F9-84BB-4335-9664-2038F98A1435}" destId="{1703EE1E-ADC6-4EB0-B00F-7A50BBB3D5A7}" srcOrd="1" destOrd="0" presId="urn:microsoft.com/office/officeart/2005/8/layout/hList9"/>
    <dgm:cxn modelId="{432AFE62-73B8-47B2-8DF3-7E7BAF273200}" type="presParOf" srcId="{1703EE1E-ADC6-4EB0-B00F-7A50BBB3D5A7}" destId="{D4E5A0E0-5BD4-4D45-A605-0F677CDF176F}" srcOrd="0" destOrd="0" presId="urn:microsoft.com/office/officeart/2005/8/layout/hList9"/>
    <dgm:cxn modelId="{731FC174-D190-4924-805A-A2BF7F3A4F00}" type="presParOf" srcId="{1703EE1E-ADC6-4EB0-B00F-7A50BBB3D5A7}" destId="{D4A20BDF-B7C6-4BD9-8E40-C0F9DAC0B448}" srcOrd="1" destOrd="0" presId="urn:microsoft.com/office/officeart/2005/8/layout/hList9"/>
    <dgm:cxn modelId="{EED030FB-88FC-476C-A9E4-A57C4A3BD872}" type="presParOf" srcId="{B6A054F9-84BB-4335-9664-2038F98A1435}" destId="{CA737FAA-4E43-4A07-A4CC-722B6348E08B}" srcOrd="2" destOrd="0" presId="urn:microsoft.com/office/officeart/2005/8/layout/hList9"/>
    <dgm:cxn modelId="{13B1F202-9ACE-430F-BBE8-32936A6F870A}" type="presParOf" srcId="{CA737FAA-4E43-4A07-A4CC-722B6348E08B}" destId="{184C6C58-BEA9-438B-BB62-75BDFBD6102A}" srcOrd="0" destOrd="0" presId="urn:microsoft.com/office/officeart/2005/8/layout/hList9"/>
    <dgm:cxn modelId="{F5BDE410-91BA-4DF7-8BB4-5F519A380CE4}" type="presParOf" srcId="{CA737FAA-4E43-4A07-A4CC-722B6348E08B}" destId="{3499216A-4D7F-48D4-8AB9-BF8AEE0C270A}" srcOrd="1" destOrd="0" presId="urn:microsoft.com/office/officeart/2005/8/layout/hList9"/>
    <dgm:cxn modelId="{B5FF2733-3E01-4FDA-A586-CA400B9AACDA}" type="presParOf" srcId="{23657270-770B-4461-B974-7A6B9A2AE968}" destId="{D6996156-C540-4F98-8920-2366D958F957}" srcOrd="2" destOrd="0" presId="urn:microsoft.com/office/officeart/2005/8/layout/hList9"/>
    <dgm:cxn modelId="{DDCA2CB8-4150-44B8-AFF1-E2B15D45E126}" type="presParOf" srcId="{23657270-770B-4461-B974-7A6B9A2AE968}" destId="{1333C50D-9005-4F44-9C07-D4483BC6F36A}" srcOrd="3" destOrd="0" presId="urn:microsoft.com/office/officeart/2005/8/layout/hList9"/>
    <dgm:cxn modelId="{0884B5C9-80D7-49F7-827D-47A9D0E396C4}" type="presParOf" srcId="{23657270-770B-4461-B974-7A6B9A2AE968}" destId="{F7358CC9-7BFE-41E8-85B1-1F42D06C13FE}" srcOrd="4" destOrd="0" presId="urn:microsoft.com/office/officeart/2005/8/layout/hList9"/>
    <dgm:cxn modelId="{08C7F613-2628-4D76-87D7-F206F2C54D31}" type="presParOf" srcId="{23657270-770B-4461-B974-7A6B9A2AE968}" destId="{9A2554A6-90FE-44C3-88C6-86EFF0ABB21C}" srcOrd="5" destOrd="0" presId="urn:microsoft.com/office/officeart/2005/8/layout/hList9"/>
    <dgm:cxn modelId="{AA55F3CA-0E9E-4A1F-857A-9399C8F4F931}" type="presParOf" srcId="{23657270-770B-4461-B974-7A6B9A2AE968}" destId="{157D2063-19DB-4E32-9B05-ED666D81A52D}" srcOrd="6" destOrd="0" presId="urn:microsoft.com/office/officeart/2005/8/layout/hList9"/>
    <dgm:cxn modelId="{35BEC733-B900-4BBA-8C70-F7D89FBE374F}" type="presParOf" srcId="{157D2063-19DB-4E32-9B05-ED666D81A52D}" destId="{CF976C65-5C67-4672-A7CA-BDCA7902770B}" srcOrd="0" destOrd="0" presId="urn:microsoft.com/office/officeart/2005/8/layout/hList9"/>
    <dgm:cxn modelId="{88AF41C9-C16E-4A19-8FC6-2E6D110345B9}" type="presParOf" srcId="{157D2063-19DB-4E32-9B05-ED666D81A52D}" destId="{C3891CF0-6DCF-4888-AF09-FBD1BB96F78F}" srcOrd="1" destOrd="0" presId="urn:microsoft.com/office/officeart/2005/8/layout/hList9"/>
    <dgm:cxn modelId="{5F598F7B-B34A-4CC9-89E1-9B5ED79EABDE}" type="presParOf" srcId="{C3891CF0-6DCF-4888-AF09-FBD1BB96F78F}" destId="{A72D5231-FA82-434A-ADF0-8526DE2EAA7B}" srcOrd="0" destOrd="0" presId="urn:microsoft.com/office/officeart/2005/8/layout/hList9"/>
    <dgm:cxn modelId="{C647D194-4466-4381-91D8-006B700C1C61}" type="presParOf" srcId="{C3891CF0-6DCF-4888-AF09-FBD1BB96F78F}" destId="{F4E9A5BB-3B4B-49C5-8E61-371A3522CFEE}" srcOrd="1" destOrd="0" presId="urn:microsoft.com/office/officeart/2005/8/layout/hList9"/>
    <dgm:cxn modelId="{A39B5CC1-3CF4-475D-9544-C5D77A487213}" type="presParOf" srcId="{157D2063-19DB-4E32-9B05-ED666D81A52D}" destId="{0FF113AA-70A8-4E00-A70D-7FEDE0EDF990}" srcOrd="2" destOrd="0" presId="urn:microsoft.com/office/officeart/2005/8/layout/hList9"/>
    <dgm:cxn modelId="{C236D2A7-9F0A-46A2-B32F-AD7CA32553AB}" type="presParOf" srcId="{0FF113AA-70A8-4E00-A70D-7FEDE0EDF990}" destId="{BC24CB62-3522-4589-A920-C0275C96DA28}" srcOrd="0" destOrd="0" presId="urn:microsoft.com/office/officeart/2005/8/layout/hList9"/>
    <dgm:cxn modelId="{605270F9-A235-4292-B4BA-3D8A3C8ABF87}" type="presParOf" srcId="{0FF113AA-70A8-4E00-A70D-7FEDE0EDF990}" destId="{D7A41FD6-807A-4499-A140-6C8876B92546}" srcOrd="1" destOrd="0" presId="urn:microsoft.com/office/officeart/2005/8/layout/hList9"/>
    <dgm:cxn modelId="{010B0249-5388-4BFC-AC9E-E05B9F1BACD8}" type="presParOf" srcId="{23657270-770B-4461-B974-7A6B9A2AE968}" destId="{D6D21E4A-14F0-414D-ABA9-45992DEA55BF}" srcOrd="7" destOrd="0" presId="urn:microsoft.com/office/officeart/2005/8/layout/hList9"/>
    <dgm:cxn modelId="{9F77F1DD-E563-47E7-A8EB-7B21412258D5}" type="presParOf" srcId="{23657270-770B-4461-B974-7A6B9A2AE968}" destId="{8C376DC7-2BE5-43BA-A720-B22B585609AD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E5A0E0-5BD4-4D45-A605-0F677CDF176F}">
      <dsp:nvSpPr>
        <dsp:cNvPr id="0" name=""/>
        <dsp:cNvSpPr/>
      </dsp:nvSpPr>
      <dsp:spPr>
        <a:xfrm>
          <a:off x="1986863" y="492729"/>
          <a:ext cx="1839545" cy="1226976"/>
        </a:xfrm>
        <a:prstGeom prst="rect">
          <a:avLst/>
        </a:prstGeom>
        <a:noFill/>
        <a:ln w="25400" cap="flat" cmpd="sng" algn="ctr">
          <a:solidFill>
            <a:schemeClr val="accent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5128" rIns="135128" bIns="135128" numCol="1" spcCol="1270" anchor="ctr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>
              <a:solidFill>
                <a:srgbClr val="00E9FF"/>
              </a:solidFill>
            </a:rPr>
            <a:t>쉽다</a:t>
          </a:r>
        </a:p>
      </dsp:txBody>
      <dsp:txXfrm>
        <a:off x="2281190" y="492729"/>
        <a:ext cx="1545218" cy="1226976"/>
      </dsp:txXfrm>
    </dsp:sp>
    <dsp:sp modelId="{184C6C58-BEA9-438B-BB62-75BDFBD6102A}">
      <dsp:nvSpPr>
        <dsp:cNvPr id="0" name=""/>
        <dsp:cNvSpPr/>
      </dsp:nvSpPr>
      <dsp:spPr>
        <a:xfrm>
          <a:off x="1986863" y="1719706"/>
          <a:ext cx="1839545" cy="1226976"/>
        </a:xfrm>
        <a:prstGeom prst="rect">
          <a:avLst/>
        </a:prstGeom>
        <a:noFill/>
        <a:ln w="25400" cap="flat" cmpd="sng" algn="ctr">
          <a:solidFill>
            <a:schemeClr val="accent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5128" rIns="135128" bIns="135128" numCol="1" spcCol="1270" anchor="ctr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>
              <a:solidFill>
                <a:srgbClr val="00E9FF"/>
              </a:solidFill>
            </a:rPr>
            <a:t>다양한</a:t>
          </a:r>
          <a:endParaRPr lang="en-US" altLang="ko-KR" sz="1900" kern="1200" dirty="0">
            <a:solidFill>
              <a:srgbClr val="00E9FF"/>
            </a:solidFill>
          </a:endParaRPr>
        </a:p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>
              <a:solidFill>
                <a:srgbClr val="00E9FF"/>
              </a:solidFill>
            </a:rPr>
            <a:t>기능</a:t>
          </a:r>
        </a:p>
      </dsp:txBody>
      <dsp:txXfrm>
        <a:off x="2281190" y="1719706"/>
        <a:ext cx="1545218" cy="1226976"/>
      </dsp:txXfrm>
    </dsp:sp>
    <dsp:sp modelId="{1333C50D-9005-4F44-9C07-D4483BC6F36A}">
      <dsp:nvSpPr>
        <dsp:cNvPr id="0" name=""/>
        <dsp:cNvSpPr/>
      </dsp:nvSpPr>
      <dsp:spPr>
        <a:xfrm>
          <a:off x="1005772" y="2184"/>
          <a:ext cx="1226363" cy="1226363"/>
        </a:xfrm>
        <a:prstGeom prst="ellipse">
          <a:avLst/>
        </a:prstGeom>
        <a:solidFill>
          <a:srgbClr val="00E9FF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11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400" kern="1200" dirty="0">
              <a:solidFill>
                <a:schemeClr val="tx1"/>
              </a:solidFill>
            </a:rPr>
            <a:t>장점</a:t>
          </a:r>
        </a:p>
      </dsp:txBody>
      <dsp:txXfrm>
        <a:off x="1185369" y="181781"/>
        <a:ext cx="867169" cy="867169"/>
      </dsp:txXfrm>
    </dsp:sp>
    <dsp:sp modelId="{A72D5231-FA82-434A-ADF0-8526DE2EAA7B}">
      <dsp:nvSpPr>
        <dsp:cNvPr id="0" name=""/>
        <dsp:cNvSpPr/>
      </dsp:nvSpPr>
      <dsp:spPr>
        <a:xfrm>
          <a:off x="5052772" y="492729"/>
          <a:ext cx="1839545" cy="1226976"/>
        </a:xfrm>
        <a:prstGeom prst="rect">
          <a:avLst/>
        </a:prstGeom>
        <a:noFill/>
        <a:ln w="25400" cap="flat" cmpd="sng" algn="ctr">
          <a:solidFill>
            <a:schemeClr val="accent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5128" rIns="135128" bIns="135128" numCol="1" spcCol="1270" anchor="ctr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>
              <a:solidFill>
                <a:srgbClr val="00E9FF"/>
              </a:solidFill>
            </a:rPr>
            <a:t>느리다</a:t>
          </a:r>
        </a:p>
      </dsp:txBody>
      <dsp:txXfrm>
        <a:off x="5347100" y="492729"/>
        <a:ext cx="1545218" cy="1226976"/>
      </dsp:txXfrm>
    </dsp:sp>
    <dsp:sp modelId="{BC24CB62-3522-4589-A920-C0275C96DA28}">
      <dsp:nvSpPr>
        <dsp:cNvPr id="0" name=""/>
        <dsp:cNvSpPr/>
      </dsp:nvSpPr>
      <dsp:spPr>
        <a:xfrm>
          <a:off x="5052772" y="1719706"/>
          <a:ext cx="1839545" cy="1226976"/>
        </a:xfrm>
        <a:prstGeom prst="rect">
          <a:avLst/>
        </a:prstGeom>
        <a:noFill/>
        <a:ln w="25400" cap="flat" cmpd="sng" algn="ctr">
          <a:solidFill>
            <a:schemeClr val="accent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5128" rIns="135128" bIns="135128" numCol="1" spcCol="1270" anchor="ctr" anchorCtr="0">
          <a:noAutofit/>
        </a:bodyPr>
        <a:lstStyle/>
        <a:p>
          <a:pPr marL="0" lvl="0" indent="0" algn="l" defTabSz="8445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900" kern="1200" dirty="0" err="1">
              <a:solidFill>
                <a:srgbClr val="00E9FF"/>
              </a:solidFill>
            </a:rPr>
            <a:t>배우는것이</a:t>
          </a:r>
          <a:r>
            <a:rPr lang="ko-KR" altLang="en-US" sz="1900" kern="1200" dirty="0">
              <a:solidFill>
                <a:srgbClr val="00E9FF"/>
              </a:solidFill>
            </a:rPr>
            <a:t> 많다</a:t>
          </a:r>
        </a:p>
      </dsp:txBody>
      <dsp:txXfrm>
        <a:off x="5347100" y="1719706"/>
        <a:ext cx="1545218" cy="1226976"/>
      </dsp:txXfrm>
    </dsp:sp>
    <dsp:sp modelId="{8C376DC7-2BE5-43BA-A720-B22B585609AD}">
      <dsp:nvSpPr>
        <dsp:cNvPr id="0" name=""/>
        <dsp:cNvSpPr/>
      </dsp:nvSpPr>
      <dsp:spPr>
        <a:xfrm>
          <a:off x="4071681" y="2184"/>
          <a:ext cx="1226363" cy="1226363"/>
        </a:xfrm>
        <a:prstGeom prst="ellipse">
          <a:avLst/>
        </a:prstGeom>
        <a:solidFill>
          <a:srgbClr val="00E9FF"/>
        </a:solidFill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11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400" kern="1200" dirty="0">
              <a:solidFill>
                <a:schemeClr val="tx1"/>
              </a:solidFill>
            </a:rPr>
            <a:t>단점</a:t>
          </a:r>
        </a:p>
      </dsp:txBody>
      <dsp:txXfrm>
        <a:off x="4251278" y="181781"/>
        <a:ext cx="867169" cy="8671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g10b651380e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6" name="Google Shape;2636;g10b651380e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1790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0994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94317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45280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28308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347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7615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36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230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" name="Google Shape;2692;g10b651380e3_0_2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" name="Google Shape;2693;g10b651380e3_0_2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116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2232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" name="Google Shape;2646;gfd291ba3e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" name="Google Shape;2647;gfd291ba3e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634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82800" y="1285125"/>
            <a:ext cx="6578400" cy="22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11600" y="386570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640848" y="2185426"/>
            <a:ext cx="4088811" cy="4088811"/>
            <a:chOff x="-3640848" y="2185426"/>
            <a:chExt cx="4088811" cy="4088811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-3640848" y="21854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2722250" y="-1079764"/>
            <a:ext cx="3769563" cy="11358057"/>
            <a:chOff x="-2722250" y="-1079764"/>
            <a:chExt cx="3769563" cy="11358057"/>
          </a:xfrm>
        </p:grpSpPr>
        <p:sp>
          <p:nvSpPr>
            <p:cNvPr id="15" name="Google Shape;15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746900" y="-550225"/>
            <a:ext cx="1982975" cy="2013575"/>
            <a:chOff x="746900" y="-550225"/>
            <a:chExt cx="1982975" cy="2013575"/>
          </a:xfrm>
        </p:grpSpPr>
        <p:sp>
          <p:nvSpPr>
            <p:cNvPr id="30" name="Google Shape;30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dist="19050" algn="bl" rotWithShape="0">
                <a:schemeClr val="accent1"/>
              </a:outerShdw>
            </a:effectLst>
          </p:spPr>
        </p:sp>
        <p:sp>
          <p:nvSpPr>
            <p:cNvPr id="31" name="Google Shape;31;p2"/>
            <p:cNvSpPr/>
            <p:nvPr/>
          </p:nvSpPr>
          <p:spPr>
            <a:xfrm>
              <a:off x="746900" y="1312750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579275" y="-55022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57425" y="-430200"/>
              <a:ext cx="1746850" cy="1775450"/>
            </a:xfrm>
            <a:custGeom>
              <a:avLst/>
              <a:gdLst/>
              <a:ahLst/>
              <a:cxnLst/>
              <a:rect l="l" t="t" r="r" b="b"/>
              <a:pathLst>
                <a:path w="69874" h="71018" extrusionOk="0">
                  <a:moveTo>
                    <a:pt x="0" y="71018"/>
                  </a:moveTo>
                  <a:lnTo>
                    <a:pt x="23258" y="47640"/>
                  </a:lnTo>
                  <a:lnTo>
                    <a:pt x="21067" y="32258"/>
                  </a:lnTo>
                  <a:lnTo>
                    <a:pt x="36760" y="15827"/>
                  </a:lnTo>
                  <a:lnTo>
                    <a:pt x="53571" y="15803"/>
                  </a:lnTo>
                  <a:lnTo>
                    <a:pt x="6987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</p:grpSp>
      <p:grpSp>
        <p:nvGrpSpPr>
          <p:cNvPr id="34" name="Google Shape;34;p2"/>
          <p:cNvGrpSpPr/>
          <p:nvPr/>
        </p:nvGrpSpPr>
        <p:grpSpPr>
          <a:xfrm>
            <a:off x="8129425" y="2555026"/>
            <a:ext cx="4222888" cy="4088811"/>
            <a:chOff x="8129425" y="2555026"/>
            <a:chExt cx="4222888" cy="4088811"/>
          </a:xfrm>
        </p:grpSpPr>
        <p:sp>
          <p:nvSpPr>
            <p:cNvPr id="35" name="Google Shape;35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2"/>
          <p:cNvGrpSpPr/>
          <p:nvPr/>
        </p:nvGrpSpPr>
        <p:grpSpPr>
          <a:xfrm>
            <a:off x="8430775" y="-2181926"/>
            <a:ext cx="2504551" cy="4575301"/>
            <a:chOff x="8430775" y="-2181926"/>
            <a:chExt cx="2504551" cy="4575301"/>
          </a:xfrm>
        </p:grpSpPr>
        <p:sp>
          <p:nvSpPr>
            <p:cNvPr id="44" name="Google Shape;44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10800000">
              <a:off x="8538272" y="-2181926"/>
              <a:ext cx="2397054" cy="4463204"/>
            </a:xfrm>
            <a:custGeom>
              <a:avLst/>
              <a:gdLst/>
              <a:ahLst/>
              <a:cxnLst/>
              <a:rect l="l" t="t" r="r" b="b"/>
              <a:pathLst>
                <a:path w="37473" h="69773" fill="none" extrusionOk="0">
                  <a:moveTo>
                    <a:pt x="0" y="69773"/>
                  </a:moveTo>
                  <a:lnTo>
                    <a:pt x="30223" y="39550"/>
                  </a:lnTo>
                  <a:lnTo>
                    <a:pt x="30223" y="7230"/>
                  </a:lnTo>
                  <a:lnTo>
                    <a:pt x="37473" y="1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430775" y="2242775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2"/>
          <p:cNvGrpSpPr/>
          <p:nvPr/>
        </p:nvGrpSpPr>
        <p:grpSpPr>
          <a:xfrm rot="10800000" flipH="1">
            <a:off x="4980106" y="-10605742"/>
            <a:ext cx="3769563" cy="11358057"/>
            <a:chOff x="-2722250" y="-1079764"/>
            <a:chExt cx="3769563" cy="11358057"/>
          </a:xfrm>
        </p:grpSpPr>
        <p:sp>
          <p:nvSpPr>
            <p:cNvPr id="49" name="Google Shape;49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subTitle" idx="1"/>
          </p:nvPr>
        </p:nvSpPr>
        <p:spPr>
          <a:xfrm>
            <a:off x="3137400" y="3519025"/>
            <a:ext cx="28692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66" name="Google Shape;66;p3"/>
          <p:cNvSpPr txBox="1">
            <a:spLocks noGrp="1"/>
          </p:cNvSpPr>
          <p:nvPr>
            <p:ph type="title" idx="2" hasCustomPrompt="1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7" name="Google Shape;67;p3"/>
          <p:cNvSpPr/>
          <p:nvPr/>
        </p:nvSpPr>
        <p:spPr>
          <a:xfrm rot="-2716073">
            <a:off x="207070" y="4107647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/>
          <p:nvPr/>
        </p:nvSpPr>
        <p:spPr>
          <a:xfrm rot="-8083939" flipH="1">
            <a:off x="12612" y="120992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662964" y="106918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362076" y="-271875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>
            <a:off x="592764" y="383151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 rot="-5400000">
            <a:off x="1128212" y="342898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"/>
          <p:cNvSpPr/>
          <p:nvPr/>
        </p:nvSpPr>
        <p:spPr>
          <a:xfrm rot="-5400000">
            <a:off x="1128212" y="4031264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3"/>
          <p:cNvSpPr/>
          <p:nvPr/>
        </p:nvSpPr>
        <p:spPr>
          <a:xfrm rot="-5400000">
            <a:off x="1128212" y="3830506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rot="-5400000">
            <a:off x="1128212" y="362974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3"/>
          <p:cNvGrpSpPr/>
          <p:nvPr/>
        </p:nvGrpSpPr>
        <p:grpSpPr>
          <a:xfrm>
            <a:off x="-1624871" y="-4592"/>
            <a:ext cx="5178842" cy="5178453"/>
            <a:chOff x="-1624871" y="-4592"/>
            <a:chExt cx="5178842" cy="5178453"/>
          </a:xfrm>
        </p:grpSpPr>
        <p:sp>
          <p:nvSpPr>
            <p:cNvPr id="77" name="Google Shape;77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-2716073">
              <a:off x="-851697" y="73898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3"/>
          <p:cNvSpPr/>
          <p:nvPr/>
        </p:nvSpPr>
        <p:spPr>
          <a:xfrm rot="-2716073">
            <a:off x="207058" y="4107647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"/>
          <p:cNvSpPr/>
          <p:nvPr/>
        </p:nvSpPr>
        <p:spPr>
          <a:xfrm rot="-8083939" flipH="1">
            <a:off x="12612" y="120992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3"/>
          <p:cNvGrpSpPr/>
          <p:nvPr/>
        </p:nvGrpSpPr>
        <p:grpSpPr>
          <a:xfrm>
            <a:off x="-1064015" y="2306598"/>
            <a:ext cx="3021722" cy="3146276"/>
            <a:chOff x="-1064015" y="2306598"/>
            <a:chExt cx="3021722" cy="3146276"/>
          </a:xfrm>
        </p:grpSpPr>
        <p:sp>
          <p:nvSpPr>
            <p:cNvPr id="82" name="Google Shape;82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rot="-2716073">
              <a:off x="-731526" y="2981210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18938" y="2306598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3"/>
          <p:cNvSpPr/>
          <p:nvPr/>
        </p:nvSpPr>
        <p:spPr>
          <a:xfrm>
            <a:off x="662964" y="106918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3"/>
          <p:cNvSpPr/>
          <p:nvPr/>
        </p:nvSpPr>
        <p:spPr>
          <a:xfrm>
            <a:off x="362076" y="-271875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3"/>
          <p:cNvGrpSpPr/>
          <p:nvPr/>
        </p:nvGrpSpPr>
        <p:grpSpPr>
          <a:xfrm>
            <a:off x="758062" y="2741287"/>
            <a:ext cx="1247068" cy="1340554"/>
            <a:chOff x="758062" y="2741287"/>
            <a:chExt cx="1247068" cy="1340554"/>
          </a:xfrm>
        </p:grpSpPr>
        <p:sp>
          <p:nvSpPr>
            <p:cNvPr id="89" name="Google Shape;89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-2716073">
              <a:off x="940672" y="3017411"/>
              <a:ext cx="881848" cy="881792"/>
            </a:xfrm>
            <a:custGeom>
              <a:avLst/>
              <a:gdLst/>
              <a:ahLst/>
              <a:cxnLst/>
              <a:rect l="l" t="t" r="r" b="b"/>
              <a:pathLst>
                <a:path w="15866" h="15865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324501" y="2741287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3"/>
          <p:cNvSpPr/>
          <p:nvPr/>
        </p:nvSpPr>
        <p:spPr>
          <a:xfrm>
            <a:off x="592751" y="383151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"/>
          <p:cNvSpPr/>
          <p:nvPr/>
        </p:nvSpPr>
        <p:spPr>
          <a:xfrm rot="-5400000">
            <a:off x="1128212" y="342898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3"/>
          <p:cNvSpPr/>
          <p:nvPr/>
        </p:nvSpPr>
        <p:spPr>
          <a:xfrm rot="-5400000">
            <a:off x="1128212" y="4031264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"/>
          <p:cNvSpPr/>
          <p:nvPr/>
        </p:nvSpPr>
        <p:spPr>
          <a:xfrm rot="-5400000">
            <a:off x="1128212" y="3830506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3"/>
          <p:cNvSpPr/>
          <p:nvPr/>
        </p:nvSpPr>
        <p:spPr>
          <a:xfrm rot="-5400000">
            <a:off x="1128212" y="362974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"/>
          <p:cNvSpPr/>
          <p:nvPr/>
        </p:nvSpPr>
        <p:spPr>
          <a:xfrm rot="8083927">
            <a:off x="7321480" y="1263046"/>
            <a:ext cx="881848" cy="881792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"/>
          <p:cNvSpPr/>
          <p:nvPr/>
        </p:nvSpPr>
        <p:spPr>
          <a:xfrm rot="8083927">
            <a:off x="8055138" y="172755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3"/>
          <p:cNvSpPr/>
          <p:nvPr/>
        </p:nvSpPr>
        <p:spPr>
          <a:xfrm rot="2716061" flipH="1">
            <a:off x="8054209" y="4352995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3"/>
          <p:cNvSpPr/>
          <p:nvPr/>
        </p:nvSpPr>
        <p:spPr>
          <a:xfrm rot="10800000">
            <a:off x="8370636" y="398266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"/>
          <p:cNvSpPr/>
          <p:nvPr/>
        </p:nvSpPr>
        <p:spPr>
          <a:xfrm rot="10800000">
            <a:off x="8671524" y="5323724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"/>
          <p:cNvSpPr/>
          <p:nvPr/>
        </p:nvSpPr>
        <p:spPr>
          <a:xfrm rot="10800000">
            <a:off x="7709099" y="2310562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"/>
          <p:cNvSpPr/>
          <p:nvPr/>
        </p:nvSpPr>
        <p:spPr>
          <a:xfrm rot="10800000">
            <a:off x="8440836" y="122033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"/>
          <p:cNvSpPr/>
          <p:nvPr/>
        </p:nvSpPr>
        <p:spPr>
          <a:xfrm rot="5400000">
            <a:off x="7898265" y="161573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"/>
          <p:cNvSpPr/>
          <p:nvPr/>
        </p:nvSpPr>
        <p:spPr>
          <a:xfrm rot="5400000">
            <a:off x="7898265" y="1013462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 rot="5400000">
            <a:off x="7898265" y="1214220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3"/>
          <p:cNvSpPr/>
          <p:nvPr/>
        </p:nvSpPr>
        <p:spPr>
          <a:xfrm rot="5400000">
            <a:off x="7898265" y="141497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" name="Google Shape;109;p3"/>
          <p:cNvGrpSpPr/>
          <p:nvPr/>
        </p:nvGrpSpPr>
        <p:grpSpPr>
          <a:xfrm>
            <a:off x="5590029" y="-11612"/>
            <a:ext cx="5178842" cy="5178453"/>
            <a:chOff x="5590029" y="-11612"/>
            <a:chExt cx="5178842" cy="5178453"/>
          </a:xfrm>
        </p:grpSpPr>
        <p:sp>
          <p:nvSpPr>
            <p:cNvPr id="110" name="Google Shape;110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 rot="8083927">
              <a:off x="6363203" y="731965"/>
              <a:ext cx="3632494" cy="3691299"/>
            </a:xfrm>
            <a:custGeom>
              <a:avLst/>
              <a:gdLst/>
              <a:ahLst/>
              <a:cxnLst/>
              <a:rect l="l" t="t" r="r" b="b"/>
              <a:pathLst>
                <a:path w="65355" h="66413" fill="none" extrusionOk="0">
                  <a:moveTo>
                    <a:pt x="1" y="66412"/>
                  </a:moveTo>
                  <a:lnTo>
                    <a:pt x="37290" y="29123"/>
                  </a:lnTo>
                  <a:lnTo>
                    <a:pt x="45844" y="29123"/>
                  </a:lnTo>
                  <a:lnTo>
                    <a:pt x="58939" y="16048"/>
                  </a:lnTo>
                  <a:lnTo>
                    <a:pt x="58939" y="6436"/>
                  </a:lnTo>
                  <a:lnTo>
                    <a:pt x="65354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/>
          <p:nvPr/>
        </p:nvSpPr>
        <p:spPr>
          <a:xfrm rot="8083927">
            <a:off x="7321480" y="1263046"/>
            <a:ext cx="881848" cy="881792"/>
          </a:xfrm>
          <a:custGeom>
            <a:avLst/>
            <a:gdLst/>
            <a:ahLst/>
            <a:cxnLst/>
            <a:rect l="l" t="t" r="r" b="b"/>
            <a:pathLst>
              <a:path w="15866" h="15865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3"/>
          <p:cNvSpPr/>
          <p:nvPr/>
        </p:nvSpPr>
        <p:spPr>
          <a:xfrm rot="8083927">
            <a:off x="8055150" y="172755"/>
            <a:ext cx="881792" cy="881848"/>
          </a:xfrm>
          <a:custGeom>
            <a:avLst/>
            <a:gdLst/>
            <a:ahLst/>
            <a:cxnLst/>
            <a:rect l="l" t="t" r="r" b="b"/>
            <a:pathLst>
              <a:path w="15865" h="15866" fill="none" extrusionOk="0">
                <a:moveTo>
                  <a:pt x="0" y="15865"/>
                </a:moveTo>
                <a:lnTo>
                  <a:pt x="15865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"/>
          <p:cNvSpPr/>
          <p:nvPr/>
        </p:nvSpPr>
        <p:spPr>
          <a:xfrm rot="2716061" flipH="1">
            <a:off x="8054209" y="4352995"/>
            <a:ext cx="1077180" cy="688261"/>
          </a:xfrm>
          <a:custGeom>
            <a:avLst/>
            <a:gdLst/>
            <a:ahLst/>
            <a:cxnLst/>
            <a:rect l="l" t="t" r="r" b="b"/>
            <a:pathLst>
              <a:path w="17149" h="10957" fill="none" extrusionOk="0">
                <a:moveTo>
                  <a:pt x="0" y="10957"/>
                </a:moveTo>
                <a:lnTo>
                  <a:pt x="10957" y="0"/>
                </a:lnTo>
                <a:lnTo>
                  <a:pt x="17148" y="0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20365"/>
            <a:headEnd type="none" w="sm" len="sm"/>
            <a:tailEnd type="none" w="sm" len="sm"/>
          </a:ln>
          <a:effectLst>
            <a:outerShdw blurRad="128588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" name="Google Shape;115;p3"/>
          <p:cNvGrpSpPr/>
          <p:nvPr/>
        </p:nvGrpSpPr>
        <p:grpSpPr>
          <a:xfrm>
            <a:off x="7186293" y="-290625"/>
            <a:ext cx="3021722" cy="3146276"/>
            <a:chOff x="7186293" y="-290625"/>
            <a:chExt cx="3021722" cy="3146276"/>
          </a:xfrm>
        </p:grpSpPr>
        <p:sp>
          <p:nvSpPr>
            <p:cNvPr id="116" name="Google Shape;116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 rot="8083927">
              <a:off x="7518781" y="26232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 rot="10800000">
              <a:off x="8474463" y="2705051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3"/>
          <p:cNvSpPr/>
          <p:nvPr/>
        </p:nvSpPr>
        <p:spPr>
          <a:xfrm rot="10800000">
            <a:off x="8370636" y="3982661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"/>
          <p:cNvSpPr/>
          <p:nvPr/>
        </p:nvSpPr>
        <p:spPr>
          <a:xfrm rot="10800000">
            <a:off x="8671524" y="5323724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3"/>
          <p:cNvSpPr/>
          <p:nvPr/>
        </p:nvSpPr>
        <p:spPr>
          <a:xfrm rot="10800000">
            <a:off x="7709099" y="2310562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"/>
          <p:cNvSpPr/>
          <p:nvPr/>
        </p:nvSpPr>
        <p:spPr>
          <a:xfrm rot="10800000">
            <a:off x="8440849" y="1220338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3"/>
          <p:cNvSpPr/>
          <p:nvPr/>
        </p:nvSpPr>
        <p:spPr>
          <a:xfrm rot="5400000">
            <a:off x="7898265" y="1615737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"/>
          <p:cNvSpPr/>
          <p:nvPr/>
        </p:nvSpPr>
        <p:spPr>
          <a:xfrm rot="5400000">
            <a:off x="7898265" y="1013462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3"/>
          <p:cNvSpPr/>
          <p:nvPr/>
        </p:nvSpPr>
        <p:spPr>
          <a:xfrm rot="5400000">
            <a:off x="7898265" y="1214220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"/>
          <p:cNvSpPr/>
          <p:nvPr/>
        </p:nvSpPr>
        <p:spPr>
          <a:xfrm rot="5400000">
            <a:off x="7898265" y="1414979"/>
            <a:ext cx="117523" cy="117523"/>
          </a:xfrm>
          <a:custGeom>
            <a:avLst/>
            <a:gdLst/>
            <a:ahLst/>
            <a:cxnLst/>
            <a:rect l="l" t="t" r="r" b="b"/>
            <a:pathLst>
              <a:path w="1630" h="1630" extrusionOk="0">
                <a:moveTo>
                  <a:pt x="1" y="0"/>
                </a:moveTo>
                <a:lnTo>
                  <a:pt x="1" y="1629"/>
                </a:lnTo>
                <a:lnTo>
                  <a:pt x="1630" y="1629"/>
                </a:lnTo>
                <a:lnTo>
                  <a:pt x="16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57200" dist="19050" algn="bl" rotWithShape="0">
              <a:schemeClr val="accen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" name="Google Shape;2464;p35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cxnSp>
        <p:nvCxnSpPr>
          <p:cNvPr id="2465" name="Google Shape;2465;p35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466" name="Google Shape;2466;p35"/>
          <p:cNvGrpSpPr/>
          <p:nvPr/>
        </p:nvGrpSpPr>
        <p:grpSpPr>
          <a:xfrm flipH="1">
            <a:off x="-2783025" y="2555026"/>
            <a:ext cx="4222888" cy="4088811"/>
            <a:chOff x="8129425" y="2555026"/>
            <a:chExt cx="4222888" cy="4088811"/>
          </a:xfrm>
        </p:grpSpPr>
        <p:sp>
          <p:nvSpPr>
            <p:cNvPr id="2467" name="Google Shape;2467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5" name="Google Shape;2475;p35"/>
          <p:cNvGrpSpPr/>
          <p:nvPr/>
        </p:nvGrpSpPr>
        <p:grpSpPr>
          <a:xfrm flipH="1">
            <a:off x="-2986745" y="907371"/>
            <a:ext cx="3769563" cy="11358057"/>
            <a:chOff x="-2722250" y="-1079764"/>
            <a:chExt cx="3769563" cy="11358057"/>
          </a:xfrm>
        </p:grpSpPr>
        <p:sp>
          <p:nvSpPr>
            <p:cNvPr id="2476" name="Google Shape;2476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5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5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5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5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5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5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5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0" name="Google Shape;2490;p35"/>
          <p:cNvGrpSpPr/>
          <p:nvPr/>
        </p:nvGrpSpPr>
        <p:grpSpPr>
          <a:xfrm rot="10800000" flipH="1">
            <a:off x="8591775" y="-1202836"/>
            <a:ext cx="4222888" cy="4088811"/>
            <a:chOff x="8129425" y="2555026"/>
            <a:chExt cx="4222888" cy="4088811"/>
          </a:xfrm>
        </p:grpSpPr>
        <p:sp>
          <p:nvSpPr>
            <p:cNvPr id="2491" name="Google Shape;2491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5"/>
            <p:cNvSpPr/>
            <p:nvPr/>
          </p:nvSpPr>
          <p:spPr>
            <a:xfrm>
              <a:off x="8263502" y="2555026"/>
              <a:ext cx="4088811" cy="4088811"/>
            </a:xfrm>
            <a:custGeom>
              <a:avLst/>
              <a:gdLst/>
              <a:ahLst/>
              <a:cxnLst/>
              <a:rect l="l" t="t" r="r" b="b"/>
              <a:pathLst>
                <a:path w="21100" h="21100" fill="none" extrusionOk="0">
                  <a:moveTo>
                    <a:pt x="21100" y="21099"/>
                  </a:moveTo>
                  <a:lnTo>
                    <a:pt x="1" y="21099"/>
                  </a:lnTo>
                  <a:lnTo>
                    <a:pt x="1" y="3911"/>
                  </a:lnTo>
                  <a:lnTo>
                    <a:pt x="3809" y="0"/>
                  </a:lnTo>
                  <a:lnTo>
                    <a:pt x="21100" y="0"/>
                  </a:lnTo>
                  <a:close/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5"/>
            <p:cNvSpPr/>
            <p:nvPr/>
          </p:nvSpPr>
          <p:spPr>
            <a:xfrm rot="-5400000">
              <a:off x="8064107" y="3895031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5"/>
            <p:cNvSpPr/>
            <p:nvPr/>
          </p:nvSpPr>
          <p:spPr>
            <a:xfrm rot="-5400000">
              <a:off x="8064107" y="485406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5"/>
            <p:cNvSpPr/>
            <p:nvPr/>
          </p:nvSpPr>
          <p:spPr>
            <a:xfrm rot="-5400000">
              <a:off x="8064107" y="5813119"/>
              <a:ext cx="398786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35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0" name="Google Shape;2500;p35"/>
          <p:cNvGrpSpPr/>
          <p:nvPr/>
        </p:nvGrpSpPr>
        <p:grpSpPr>
          <a:xfrm>
            <a:off x="824987" y="359239"/>
            <a:ext cx="117523" cy="719798"/>
            <a:chOff x="824987" y="359239"/>
            <a:chExt cx="117523" cy="719798"/>
          </a:xfrm>
        </p:grpSpPr>
        <p:sp>
          <p:nvSpPr>
            <p:cNvPr id="2501" name="Google Shape;2501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5"/>
            <p:cNvSpPr/>
            <p:nvPr/>
          </p:nvSpPr>
          <p:spPr>
            <a:xfrm rot="-5400000">
              <a:off x="824987" y="35923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5"/>
            <p:cNvSpPr/>
            <p:nvPr/>
          </p:nvSpPr>
          <p:spPr>
            <a:xfrm rot="-5400000">
              <a:off x="824987" y="961514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5"/>
            <p:cNvSpPr/>
            <p:nvPr/>
          </p:nvSpPr>
          <p:spPr>
            <a:xfrm rot="-5400000">
              <a:off x="824987" y="76075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5"/>
            <p:cNvSpPr/>
            <p:nvPr/>
          </p:nvSpPr>
          <p:spPr>
            <a:xfrm rot="-5400000">
              <a:off x="824987" y="55999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9" name="Google Shape;2509;p35"/>
          <p:cNvSpPr/>
          <p:nvPr/>
        </p:nvSpPr>
        <p:spPr>
          <a:xfrm>
            <a:off x="577225" y="-591925"/>
            <a:ext cx="676500" cy="3240600"/>
          </a:xfrm>
          <a:custGeom>
            <a:avLst/>
            <a:gdLst/>
            <a:ahLst/>
            <a:cxnLst/>
            <a:rect l="l" t="t" r="r" b="b"/>
            <a:pathLst>
              <a:path w="27060" h="129624" extrusionOk="0">
                <a:moveTo>
                  <a:pt x="0" y="0"/>
                </a:moveTo>
                <a:lnTo>
                  <a:pt x="0" y="101874"/>
                </a:lnTo>
                <a:lnTo>
                  <a:pt x="27060" y="129624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sp>
        <p:nvSpPr>
          <p:cNvPr id="2510" name="Google Shape;2510;p35"/>
          <p:cNvSpPr/>
          <p:nvPr/>
        </p:nvSpPr>
        <p:spPr>
          <a:xfrm>
            <a:off x="1238289" y="2620086"/>
            <a:ext cx="150600" cy="150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11" name="Google Shape;2511;p35"/>
          <p:cNvCxnSpPr/>
          <p:nvPr/>
        </p:nvCxnSpPr>
        <p:spPr>
          <a:xfrm rot="10800000">
            <a:off x="8860050" y="3165000"/>
            <a:ext cx="0" cy="23004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512" name="Google Shape;2512;p35"/>
          <p:cNvGrpSpPr/>
          <p:nvPr/>
        </p:nvGrpSpPr>
        <p:grpSpPr>
          <a:xfrm>
            <a:off x="8202950" y="1983213"/>
            <a:ext cx="237939" cy="3223487"/>
            <a:chOff x="8202950" y="1983213"/>
            <a:chExt cx="237939" cy="3223487"/>
          </a:xfrm>
        </p:grpSpPr>
        <p:sp>
          <p:nvSpPr>
            <p:cNvPr id="2513" name="Google Shape;2513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4" name="Google Shape;2514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5"/>
            <p:cNvSpPr/>
            <p:nvPr/>
          </p:nvSpPr>
          <p:spPr>
            <a:xfrm>
              <a:off x="8202950" y="2093625"/>
              <a:ext cx="182750" cy="3113075"/>
            </a:xfrm>
            <a:custGeom>
              <a:avLst/>
              <a:gdLst/>
              <a:ahLst/>
              <a:cxnLst/>
              <a:rect l="l" t="t" r="r" b="b"/>
              <a:pathLst>
                <a:path w="7310" h="124523" extrusionOk="0">
                  <a:moveTo>
                    <a:pt x="6787" y="124523"/>
                  </a:moveTo>
                  <a:lnTo>
                    <a:pt x="7236" y="67122"/>
                  </a:lnTo>
                  <a:lnTo>
                    <a:pt x="0" y="57280"/>
                  </a:lnTo>
                  <a:lnTo>
                    <a:pt x="0" y="33256"/>
                  </a:lnTo>
                  <a:lnTo>
                    <a:pt x="7310" y="23088"/>
                  </a:lnTo>
                  <a:lnTo>
                    <a:pt x="7253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6" name="Google Shape;2516;p35"/>
            <p:cNvSpPr/>
            <p:nvPr/>
          </p:nvSpPr>
          <p:spPr>
            <a:xfrm>
              <a:off x="8330489" y="1983213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35"/>
          <p:cNvGrpSpPr/>
          <p:nvPr/>
        </p:nvGrpSpPr>
        <p:grpSpPr>
          <a:xfrm>
            <a:off x="7704114" y="-97112"/>
            <a:ext cx="261061" cy="3913266"/>
            <a:chOff x="7704114" y="-97112"/>
            <a:chExt cx="261061" cy="3913266"/>
          </a:xfrm>
        </p:grpSpPr>
        <p:sp>
          <p:nvSpPr>
            <p:cNvPr id="2518" name="Google Shape;2518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19" name="Google Shape;2519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5"/>
            <p:cNvSpPr/>
            <p:nvPr/>
          </p:nvSpPr>
          <p:spPr>
            <a:xfrm>
              <a:off x="7779425" y="-97112"/>
              <a:ext cx="185750" cy="3804950"/>
            </a:xfrm>
            <a:custGeom>
              <a:avLst/>
              <a:gdLst/>
              <a:ahLst/>
              <a:cxnLst/>
              <a:rect l="l" t="t" r="r" b="b"/>
              <a:pathLst>
                <a:path w="7430" h="152198" extrusionOk="0">
                  <a:moveTo>
                    <a:pt x="7366" y="0"/>
                  </a:moveTo>
                  <a:lnTo>
                    <a:pt x="7430" y="96755"/>
                  </a:lnTo>
                  <a:lnTo>
                    <a:pt x="0" y="107019"/>
                  </a:lnTo>
                  <a:lnTo>
                    <a:pt x="8" y="152198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21" name="Google Shape;2521;p35"/>
            <p:cNvSpPr/>
            <p:nvPr/>
          </p:nvSpPr>
          <p:spPr>
            <a:xfrm>
              <a:off x="7704114" y="3665554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p36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524" name="Google Shape;2524;p36"/>
          <p:cNvGrpSpPr/>
          <p:nvPr/>
        </p:nvGrpSpPr>
        <p:grpSpPr>
          <a:xfrm>
            <a:off x="-2459612" y="638961"/>
            <a:ext cx="3769563" cy="11358057"/>
            <a:chOff x="-2722250" y="-1079764"/>
            <a:chExt cx="3769563" cy="11358057"/>
          </a:xfrm>
        </p:grpSpPr>
        <p:sp>
          <p:nvSpPr>
            <p:cNvPr id="2525" name="Google Shape;2525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9" name="Google Shape;2539;p36"/>
          <p:cNvGrpSpPr/>
          <p:nvPr/>
        </p:nvGrpSpPr>
        <p:grpSpPr>
          <a:xfrm>
            <a:off x="-444950" y="2746461"/>
            <a:ext cx="1158175" cy="2819114"/>
            <a:chOff x="-444950" y="2746461"/>
            <a:chExt cx="1158175" cy="2819114"/>
          </a:xfrm>
        </p:grpSpPr>
        <p:sp>
          <p:nvSpPr>
            <p:cNvPr id="2540" name="Google Shape;2540;p36"/>
            <p:cNvSpPr/>
            <p:nvPr/>
          </p:nvSpPr>
          <p:spPr>
            <a:xfrm>
              <a:off x="248038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1" name="Google Shape;2541;p36"/>
            <p:cNvSpPr/>
            <p:nvPr/>
          </p:nvSpPr>
          <p:spPr>
            <a:xfrm>
              <a:off x="-438775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6"/>
            <p:cNvSpPr/>
            <p:nvPr/>
          </p:nvSpPr>
          <p:spPr>
            <a:xfrm>
              <a:off x="-254275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6"/>
            <p:cNvSpPr/>
            <p:nvPr/>
          </p:nvSpPr>
          <p:spPr>
            <a:xfrm>
              <a:off x="241863" y="2856850"/>
              <a:ext cx="267975" cy="1554325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544" name="Google Shape;2544;p36"/>
            <p:cNvSpPr/>
            <p:nvPr/>
          </p:nvSpPr>
          <p:spPr>
            <a:xfrm>
              <a:off x="-444950" y="4411175"/>
              <a:ext cx="1152000" cy="11544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6"/>
            <p:cNvSpPr/>
            <p:nvPr/>
          </p:nvSpPr>
          <p:spPr>
            <a:xfrm>
              <a:off x="-260450" y="4596125"/>
              <a:ext cx="783000" cy="7845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6"/>
            <p:cNvSpPr/>
            <p:nvPr/>
          </p:nvSpPr>
          <p:spPr>
            <a:xfrm>
              <a:off x="189739" y="2746461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8" name="Google Shape;2548;p36"/>
          <p:cNvGrpSpPr/>
          <p:nvPr/>
        </p:nvGrpSpPr>
        <p:grpSpPr>
          <a:xfrm>
            <a:off x="8118013" y="1690211"/>
            <a:ext cx="3769563" cy="11358057"/>
            <a:chOff x="-2722250" y="-1079764"/>
            <a:chExt cx="3769563" cy="11358057"/>
          </a:xfrm>
        </p:grpSpPr>
        <p:sp>
          <p:nvSpPr>
            <p:cNvPr id="2549" name="Google Shape;2549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dist="190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6"/>
            <p:cNvSpPr/>
            <p:nvPr/>
          </p:nvSpPr>
          <p:spPr>
            <a:xfrm rot="-5400000">
              <a:off x="-6425973" y="2892399"/>
              <a:ext cx="11223689" cy="3548098"/>
            </a:xfrm>
            <a:custGeom>
              <a:avLst/>
              <a:gdLst/>
              <a:ahLst/>
              <a:cxnLst/>
              <a:rect l="l" t="t" r="r" b="b"/>
              <a:pathLst>
                <a:path w="68226" h="21568" fill="none" extrusionOk="0">
                  <a:moveTo>
                    <a:pt x="53094" y="1"/>
                  </a:moveTo>
                  <a:lnTo>
                    <a:pt x="49672" y="1"/>
                  </a:lnTo>
                  <a:lnTo>
                    <a:pt x="47554" y="2119"/>
                  </a:lnTo>
                  <a:lnTo>
                    <a:pt x="41811" y="2119"/>
                  </a:lnTo>
                  <a:lnTo>
                    <a:pt x="39713" y="1"/>
                  </a:lnTo>
                  <a:lnTo>
                    <a:pt x="0" y="1"/>
                  </a:lnTo>
                  <a:lnTo>
                    <a:pt x="0" y="13625"/>
                  </a:lnTo>
                  <a:lnTo>
                    <a:pt x="7556" y="21283"/>
                  </a:lnTo>
                  <a:lnTo>
                    <a:pt x="46230" y="21283"/>
                  </a:lnTo>
                  <a:lnTo>
                    <a:pt x="49448" y="18045"/>
                  </a:lnTo>
                  <a:lnTo>
                    <a:pt x="55538" y="18045"/>
                  </a:lnTo>
                  <a:lnTo>
                    <a:pt x="59061" y="21568"/>
                  </a:lnTo>
                  <a:lnTo>
                    <a:pt x="65598" y="21568"/>
                  </a:lnTo>
                  <a:lnTo>
                    <a:pt x="68022" y="19124"/>
                  </a:lnTo>
                  <a:lnTo>
                    <a:pt x="68022" y="16904"/>
                  </a:lnTo>
                  <a:lnTo>
                    <a:pt x="66698" y="15560"/>
                  </a:lnTo>
                  <a:lnTo>
                    <a:pt x="66698" y="12729"/>
                  </a:lnTo>
                  <a:lnTo>
                    <a:pt x="68225" y="11181"/>
                  </a:lnTo>
                  <a:lnTo>
                    <a:pt x="68225" y="926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6"/>
            <p:cNvSpPr/>
            <p:nvPr/>
          </p:nvSpPr>
          <p:spPr>
            <a:xfrm rot="-5400000">
              <a:off x="779166" y="3484700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6"/>
            <p:cNvSpPr/>
            <p:nvPr/>
          </p:nvSpPr>
          <p:spPr>
            <a:xfrm rot="-5400000">
              <a:off x="-363339" y="5689141"/>
              <a:ext cx="2553156" cy="268147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6"/>
            <p:cNvSpPr/>
            <p:nvPr/>
          </p:nvSpPr>
          <p:spPr>
            <a:xfrm rot="-5400000">
              <a:off x="-3866449" y="8223650"/>
              <a:ext cx="2556549" cy="268151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6"/>
            <p:cNvSpPr/>
            <p:nvPr/>
          </p:nvSpPr>
          <p:spPr>
            <a:xfrm rot="-5400000">
              <a:off x="-2722238" y="1390659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6"/>
            <p:cNvSpPr/>
            <p:nvPr/>
          </p:nvSpPr>
          <p:spPr>
            <a:xfrm rot="-5400000">
              <a:off x="-1331823" y="-1079764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6"/>
            <p:cNvSpPr/>
            <p:nvPr/>
          </p:nvSpPr>
          <p:spPr>
            <a:xfrm rot="-5400000">
              <a:off x="-413699" y="-829583"/>
              <a:ext cx="268147" cy="268147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3" name="Google Shape;2563;p36"/>
          <p:cNvGrpSpPr/>
          <p:nvPr/>
        </p:nvGrpSpPr>
        <p:grpSpPr>
          <a:xfrm rot="-5400000" flipH="1">
            <a:off x="14326746" y="-8155174"/>
            <a:ext cx="5570272" cy="18162622"/>
            <a:chOff x="-3170262" y="3452177"/>
            <a:chExt cx="3721951" cy="12135923"/>
          </a:xfrm>
        </p:grpSpPr>
        <p:sp>
          <p:nvSpPr>
            <p:cNvPr id="2564" name="Google Shape;2564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6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6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6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6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6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6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6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6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6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6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6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6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6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6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6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6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6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6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6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6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6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6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6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6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6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6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6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6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0" name="Google Shape;2620;p36"/>
          <p:cNvSpPr/>
          <p:nvPr/>
        </p:nvSpPr>
        <p:spPr>
          <a:xfrm rot="10800000">
            <a:off x="7982776" y="-544214"/>
            <a:ext cx="267975" cy="1554325"/>
          </a:xfrm>
          <a:custGeom>
            <a:avLst/>
            <a:gdLst/>
            <a:ahLst/>
            <a:cxnLst/>
            <a:rect l="l" t="t" r="r" b="b"/>
            <a:pathLst>
              <a:path w="10719" h="62173" extrusionOk="0">
                <a:moveTo>
                  <a:pt x="0" y="0"/>
                </a:moveTo>
                <a:lnTo>
                  <a:pt x="0" y="51453"/>
                </a:lnTo>
                <a:lnTo>
                  <a:pt x="10719" y="62173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sp>
      <p:grpSp>
        <p:nvGrpSpPr>
          <p:cNvPr id="2621" name="Google Shape;2621;p36"/>
          <p:cNvGrpSpPr/>
          <p:nvPr/>
        </p:nvGrpSpPr>
        <p:grpSpPr>
          <a:xfrm>
            <a:off x="8342610" y="-1257510"/>
            <a:ext cx="1632765" cy="4501735"/>
            <a:chOff x="8342610" y="-1257510"/>
            <a:chExt cx="1632765" cy="4501735"/>
          </a:xfrm>
        </p:grpSpPr>
        <p:sp>
          <p:nvSpPr>
            <p:cNvPr id="2622" name="Google Shape;2622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4" name="Google Shape;2624;p36"/>
            <p:cNvSpPr/>
            <p:nvPr/>
          </p:nvSpPr>
          <p:spPr>
            <a:xfrm rot="10800000">
              <a:off x="8342610" y="-1257510"/>
              <a:ext cx="531689" cy="3083936"/>
            </a:xfrm>
            <a:custGeom>
              <a:avLst/>
              <a:gdLst/>
              <a:ahLst/>
              <a:cxnLst/>
              <a:rect l="l" t="t" r="r" b="b"/>
              <a:pathLst>
                <a:path w="10719" h="62173" extrusionOk="0">
                  <a:moveTo>
                    <a:pt x="0" y="0"/>
                  </a:moveTo>
                  <a:lnTo>
                    <a:pt x="0" y="51453"/>
                  </a:lnTo>
                  <a:lnTo>
                    <a:pt x="10719" y="62173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sp>
        <p:sp>
          <p:nvSpPr>
            <p:cNvPr id="2625" name="Google Shape;2625;p36"/>
            <p:cNvSpPr/>
            <p:nvPr/>
          </p:nvSpPr>
          <p:spPr>
            <a:xfrm>
              <a:off x="8560275" y="1826425"/>
              <a:ext cx="1415100" cy="1417800"/>
            </a:xfrm>
            <a:prstGeom prst="rect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26" name="Google Shape;2626;p36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36"/>
          <p:cNvSpPr/>
          <p:nvPr/>
        </p:nvSpPr>
        <p:spPr>
          <a:xfrm rot="10800000">
            <a:off x="8193774" y="1010100"/>
            <a:ext cx="110400" cy="1104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4"/>
          <p:cNvSpPr txBox="1">
            <a:spLocks noGrp="1"/>
          </p:cNvSpPr>
          <p:nvPr>
            <p:ph type="body" idx="1"/>
          </p:nvPr>
        </p:nvSpPr>
        <p:spPr>
          <a:xfrm>
            <a:off x="713225" y="1199000"/>
            <a:ext cx="7717500" cy="33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31" name="Google Shape;131;p4"/>
          <p:cNvGrpSpPr/>
          <p:nvPr/>
        </p:nvGrpSpPr>
        <p:grpSpPr>
          <a:xfrm>
            <a:off x="-3170262" y="3452177"/>
            <a:ext cx="3721951" cy="12135923"/>
            <a:chOff x="-3170262" y="3452177"/>
            <a:chExt cx="3721951" cy="12135923"/>
          </a:xfrm>
        </p:grpSpPr>
        <p:sp>
          <p:nvSpPr>
            <p:cNvPr id="132" name="Google Shape;132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 rot="10800000" flipH="1">
              <a:off x="-2667042" y="4708190"/>
              <a:ext cx="169528" cy="6876983"/>
            </a:xfrm>
            <a:custGeom>
              <a:avLst/>
              <a:gdLst/>
              <a:ahLst/>
              <a:cxnLst/>
              <a:rect l="l" t="t" r="r" b="b"/>
              <a:pathLst>
                <a:path w="1468" h="59550" fill="none" extrusionOk="0">
                  <a:moveTo>
                    <a:pt x="1467" y="59549"/>
                  </a:moveTo>
                  <a:lnTo>
                    <a:pt x="1467" y="12749"/>
                  </a:lnTo>
                  <a:lnTo>
                    <a:pt x="1" y="11303"/>
                  </a:ln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4"/>
          <p:cNvGrpSpPr/>
          <p:nvPr/>
        </p:nvGrpSpPr>
        <p:grpSpPr>
          <a:xfrm>
            <a:off x="8681163" y="-2011948"/>
            <a:ext cx="3721951" cy="12135923"/>
            <a:chOff x="-3170262" y="3452177"/>
            <a:chExt cx="3721951" cy="12135923"/>
          </a:xfrm>
        </p:grpSpPr>
        <p:sp>
          <p:nvSpPr>
            <p:cNvPr id="189" name="Google Shape;189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 rot="10800000" flipH="1">
              <a:off x="-3118587" y="3494700"/>
              <a:ext cx="3535035" cy="8139899"/>
            </a:xfrm>
            <a:custGeom>
              <a:avLst/>
              <a:gdLst/>
              <a:ahLst/>
              <a:cxnLst/>
              <a:rect l="l" t="t" r="r" b="b"/>
              <a:pathLst>
                <a:path w="30611" h="70486" fill="none" extrusionOk="0">
                  <a:moveTo>
                    <a:pt x="449" y="50202"/>
                  </a:moveTo>
                  <a:lnTo>
                    <a:pt x="449" y="55008"/>
                  </a:lnTo>
                  <a:lnTo>
                    <a:pt x="3361" y="57941"/>
                  </a:lnTo>
                  <a:lnTo>
                    <a:pt x="3361" y="61851"/>
                  </a:lnTo>
                  <a:lnTo>
                    <a:pt x="1" y="65232"/>
                  </a:lnTo>
                  <a:lnTo>
                    <a:pt x="1" y="70486"/>
                  </a:lnTo>
                  <a:lnTo>
                    <a:pt x="7597" y="70486"/>
                  </a:lnTo>
                  <a:lnTo>
                    <a:pt x="10224" y="67859"/>
                  </a:lnTo>
                  <a:lnTo>
                    <a:pt x="17882" y="67859"/>
                  </a:lnTo>
                  <a:lnTo>
                    <a:pt x="20407" y="70384"/>
                  </a:lnTo>
                  <a:lnTo>
                    <a:pt x="30610" y="70384"/>
                  </a:lnTo>
                  <a:lnTo>
                    <a:pt x="30610" y="27413"/>
                  </a:lnTo>
                  <a:lnTo>
                    <a:pt x="28187" y="24989"/>
                  </a:lnTo>
                  <a:lnTo>
                    <a:pt x="28187" y="15458"/>
                  </a:lnTo>
                  <a:lnTo>
                    <a:pt x="30549" y="13116"/>
                  </a:lnTo>
                  <a:lnTo>
                    <a:pt x="30549" y="1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 rot="10800000" flipH="1">
              <a:off x="-3036246" y="7546946"/>
              <a:ext cx="115" cy="2140237"/>
            </a:xfrm>
            <a:custGeom>
              <a:avLst/>
              <a:gdLst/>
              <a:ahLst/>
              <a:cxnLst/>
              <a:rect l="l" t="t" r="r" b="b"/>
              <a:pathLst>
                <a:path w="1" h="18533" fill="none" extrusionOk="0">
                  <a:moveTo>
                    <a:pt x="1" y="0"/>
                  </a:moveTo>
                  <a:lnTo>
                    <a:pt x="1" y="18533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 rot="10800000" flipH="1">
              <a:off x="-3066849" y="6509634"/>
              <a:ext cx="115" cy="557550"/>
            </a:xfrm>
            <a:custGeom>
              <a:avLst/>
              <a:gdLst/>
              <a:ahLst/>
              <a:cxnLst/>
              <a:rect l="l" t="t" r="r" b="b"/>
              <a:pathLst>
                <a:path w="1" h="4828" fill="none" extrusionOk="0">
                  <a:moveTo>
                    <a:pt x="1" y="1"/>
                  </a:moveTo>
                  <a:lnTo>
                    <a:pt x="1" y="4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 rot="10800000" flipH="1">
              <a:off x="-3043291" y="10468067"/>
              <a:ext cx="425784" cy="5061252"/>
            </a:xfrm>
            <a:custGeom>
              <a:avLst/>
              <a:gdLst/>
              <a:ahLst/>
              <a:cxnLst/>
              <a:rect l="l" t="t" r="r" b="b"/>
              <a:pathLst>
                <a:path w="3687" h="43827" fill="none" extrusionOk="0">
                  <a:moveTo>
                    <a:pt x="3687" y="0"/>
                  </a:moveTo>
                  <a:lnTo>
                    <a:pt x="0" y="3686"/>
                  </a:lnTo>
                  <a:lnTo>
                    <a:pt x="0" y="21099"/>
                  </a:lnTo>
                  <a:lnTo>
                    <a:pt x="3116" y="24235"/>
                  </a:lnTo>
                  <a:lnTo>
                    <a:pt x="3116" y="30528"/>
                  </a:lnTo>
                  <a:lnTo>
                    <a:pt x="448" y="33196"/>
                  </a:lnTo>
                  <a:lnTo>
                    <a:pt x="448" y="43827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 rot="10800000" flipH="1">
              <a:off x="-1354675" y="14357979"/>
              <a:ext cx="1771155" cy="1171339"/>
            </a:xfrm>
            <a:custGeom>
              <a:avLst/>
              <a:gdLst/>
              <a:ahLst/>
              <a:cxnLst/>
              <a:rect l="l" t="t" r="r" b="b"/>
              <a:pathLst>
                <a:path w="15337" h="10143" fill="none" extrusionOk="0">
                  <a:moveTo>
                    <a:pt x="1" y="0"/>
                  </a:moveTo>
                  <a:lnTo>
                    <a:pt x="4461" y="0"/>
                  </a:lnTo>
                  <a:lnTo>
                    <a:pt x="5724" y="1263"/>
                  </a:lnTo>
                  <a:lnTo>
                    <a:pt x="7353" y="1263"/>
                  </a:lnTo>
                  <a:lnTo>
                    <a:pt x="8554" y="61"/>
                  </a:lnTo>
                  <a:lnTo>
                    <a:pt x="15336" y="61"/>
                  </a:lnTo>
                  <a:lnTo>
                    <a:pt x="15336" y="10142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 rot="10800000" flipH="1">
              <a:off x="197669" y="970358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 rot="10800000" flipH="1">
              <a:off x="197669" y="949190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 rot="10800000" flipH="1">
              <a:off x="197669" y="9277912"/>
              <a:ext cx="244707" cy="333975"/>
            </a:xfrm>
            <a:custGeom>
              <a:avLst/>
              <a:gdLst/>
              <a:ahLst/>
              <a:cxnLst/>
              <a:rect l="l" t="t" r="r" b="b"/>
              <a:pathLst>
                <a:path w="2119" h="2892" extrusionOk="0">
                  <a:moveTo>
                    <a:pt x="2118" y="0"/>
                  </a:moveTo>
                  <a:lnTo>
                    <a:pt x="0" y="2037"/>
                  </a:lnTo>
                  <a:lnTo>
                    <a:pt x="0" y="2892"/>
                  </a:lnTo>
                  <a:lnTo>
                    <a:pt x="2118" y="835"/>
                  </a:lnTo>
                  <a:lnTo>
                    <a:pt x="2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 rot="10800000" flipH="1">
              <a:off x="197669" y="9066228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37"/>
                  </a:lnTo>
                  <a:lnTo>
                    <a:pt x="0" y="2893"/>
                  </a:lnTo>
                  <a:lnTo>
                    <a:pt x="2118" y="83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 rot="10800000" flipH="1">
              <a:off x="197669" y="8854545"/>
              <a:ext cx="244707" cy="334091"/>
            </a:xfrm>
            <a:custGeom>
              <a:avLst/>
              <a:gdLst/>
              <a:ahLst/>
              <a:cxnLst/>
              <a:rect l="l" t="t" r="r" b="b"/>
              <a:pathLst>
                <a:path w="2119" h="2893" extrusionOk="0">
                  <a:moveTo>
                    <a:pt x="2118" y="1"/>
                  </a:moveTo>
                  <a:lnTo>
                    <a:pt x="0" y="2058"/>
                  </a:lnTo>
                  <a:lnTo>
                    <a:pt x="0" y="2893"/>
                  </a:lnTo>
                  <a:lnTo>
                    <a:pt x="2118" y="856"/>
                  </a:lnTo>
                  <a:lnTo>
                    <a:pt x="21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10800000" flipH="1">
              <a:off x="-2617614" y="13271394"/>
              <a:ext cx="115" cy="1655904"/>
            </a:xfrm>
            <a:custGeom>
              <a:avLst/>
              <a:gdLst/>
              <a:ahLst/>
              <a:cxnLst/>
              <a:rect l="l" t="t" r="r" b="b"/>
              <a:pathLst>
                <a:path w="1" h="14339" fill="none" extrusionOk="0">
                  <a:moveTo>
                    <a:pt x="1" y="1"/>
                  </a:moveTo>
                  <a:lnTo>
                    <a:pt x="1" y="14338"/>
                  </a:ln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 rot="-5400000">
              <a:off x="-740256" y="5261506"/>
              <a:ext cx="2315739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 rot="-5400000">
              <a:off x="62588" y="7086982"/>
              <a:ext cx="707751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 rot="-5400000">
              <a:off x="-552634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 rot="-5400000">
              <a:off x="157865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 rot="-5400000">
              <a:off x="-78968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 rot="-5400000">
              <a:off x="-315801" y="34521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 rot="-5400000">
              <a:off x="-3391983" y="8655203"/>
              <a:ext cx="711592" cy="268151"/>
            </a:xfrm>
            <a:custGeom>
              <a:avLst/>
              <a:gdLst/>
              <a:ahLst/>
              <a:cxnLst/>
              <a:rect l="l" t="t" r="r" b="b"/>
              <a:pathLst>
                <a:path w="15520" h="1630" extrusionOk="0">
                  <a:moveTo>
                    <a:pt x="0" y="0"/>
                  </a:moveTo>
                  <a:lnTo>
                    <a:pt x="0" y="1629"/>
                  </a:lnTo>
                  <a:lnTo>
                    <a:pt x="15519" y="1629"/>
                  </a:lnTo>
                  <a:lnTo>
                    <a:pt x="155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 rot="-5400000">
              <a:off x="357699" y="11552145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 rot="-5400000">
              <a:off x="357699" y="1273774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 rot="-5400000">
              <a:off x="357699" y="12500629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 rot="-5400000">
              <a:off x="357699" y="12263508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 rot="-5400000">
              <a:off x="357699" y="1202638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 rot="-5400000">
              <a:off x="357699" y="11789266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 rot="-5400000">
              <a:off x="357699" y="14299332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 rot="-5400000">
              <a:off x="-1413456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 rot="-5400000">
              <a:off x="-1128633" y="15470577"/>
              <a:ext cx="117523" cy="117523"/>
            </a:xfrm>
            <a:custGeom>
              <a:avLst/>
              <a:gdLst/>
              <a:ahLst/>
              <a:cxnLst/>
              <a:rect l="l" t="t" r="r" b="b"/>
              <a:pathLst>
                <a:path w="1630" h="1630" extrusionOk="0">
                  <a:moveTo>
                    <a:pt x="1" y="0"/>
                  </a:moveTo>
                  <a:lnTo>
                    <a:pt x="1" y="1629"/>
                  </a:lnTo>
                  <a:lnTo>
                    <a:pt x="1630" y="1629"/>
                  </a:lnTo>
                  <a:lnTo>
                    <a:pt x="16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57200" dist="19050" algn="bl" rotWithShape="0">
                <a:schemeClr val="accen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4"/>
          <p:cNvGrpSpPr/>
          <p:nvPr/>
        </p:nvGrpSpPr>
        <p:grpSpPr>
          <a:xfrm>
            <a:off x="-1081045" y="-1072813"/>
            <a:ext cx="3021722" cy="3146276"/>
            <a:chOff x="-1081045" y="-1072813"/>
            <a:chExt cx="3021722" cy="3146276"/>
          </a:xfrm>
        </p:grpSpPr>
        <p:sp>
          <p:nvSpPr>
            <p:cNvPr id="244" name="Google Shape;244;p4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 rot="8083927">
              <a:off x="-160775" y="-609433"/>
              <a:ext cx="881792" cy="881848"/>
            </a:xfrm>
            <a:custGeom>
              <a:avLst/>
              <a:gdLst/>
              <a:ahLst/>
              <a:cxnLst/>
              <a:rect l="l" t="t" r="r" b="b"/>
              <a:pathLst>
                <a:path w="15865" h="15866" fill="none" extrusionOk="0">
                  <a:moveTo>
                    <a:pt x="0" y="15865"/>
                  </a:moveTo>
                  <a:lnTo>
                    <a:pt x="15865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227276" y="438150"/>
              <a:ext cx="110400" cy="110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 rot="8083927">
              <a:off x="-748556" y="-519859"/>
              <a:ext cx="2356744" cy="1918711"/>
            </a:xfrm>
            <a:custGeom>
              <a:avLst/>
              <a:gdLst/>
              <a:ahLst/>
              <a:cxnLst/>
              <a:rect l="l" t="t" r="r" b="b"/>
              <a:pathLst>
                <a:path w="42402" h="34521" fill="none" extrusionOk="0">
                  <a:moveTo>
                    <a:pt x="0" y="34520"/>
                  </a:moveTo>
                  <a:lnTo>
                    <a:pt x="24093" y="10428"/>
                  </a:lnTo>
                  <a:lnTo>
                    <a:pt x="31954" y="10428"/>
                  </a:lnTo>
                  <a:lnTo>
                    <a:pt x="42402" y="0"/>
                  </a:lnTo>
                </a:path>
              </a:pathLst>
            </a:custGeom>
            <a:noFill/>
            <a:ln w="28575" cap="flat" cmpd="sng">
              <a:solidFill>
                <a:schemeClr val="accent1"/>
              </a:solidFill>
              <a:prstDash val="solid"/>
              <a:miter lim="20365"/>
              <a:headEnd type="none" w="sm" len="sm"/>
              <a:tailEnd type="none" w="sm" len="sm"/>
            </a:ln>
            <a:effectLst>
              <a:outerShdw blurRad="128588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204813" y="1922863"/>
              <a:ext cx="150600" cy="150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16338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Play"/>
              <a:buNone/>
              <a:defRPr sz="3300" b="1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●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ource Sans Pro"/>
              <a:buChar char="○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Source Sans Pro"/>
              <a:buChar char="■"/>
              <a:defRPr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81" r:id="rId4"/>
    <p:sldLayoutId id="2147483682" r:id="rId5"/>
    <p:sldLayoutId id="2147483686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" name="Google Shape;2638;p40"/>
          <p:cNvSpPr txBox="1">
            <a:spLocks noGrp="1"/>
          </p:cNvSpPr>
          <p:nvPr>
            <p:ph type="ctrTitle"/>
          </p:nvPr>
        </p:nvSpPr>
        <p:spPr>
          <a:xfrm>
            <a:off x="1282800" y="1285125"/>
            <a:ext cx="6578400" cy="22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파이썬 기초</a:t>
            </a:r>
          </a:p>
        </p:txBody>
      </p:sp>
      <p:sp>
        <p:nvSpPr>
          <p:cNvPr id="2639" name="Google Shape;2639;p40"/>
          <p:cNvSpPr txBox="1">
            <a:spLocks noGrp="1"/>
          </p:cNvSpPr>
          <p:nvPr>
            <p:ph type="subTitle" idx="1"/>
          </p:nvPr>
        </p:nvSpPr>
        <p:spPr>
          <a:xfrm>
            <a:off x="2211600" y="386570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변수와 연산자에 대해서 알아본다</a:t>
            </a:r>
            <a:endParaRPr dirty="0"/>
          </a:p>
        </p:txBody>
      </p:sp>
      <p:cxnSp>
        <p:nvCxnSpPr>
          <p:cNvPr id="2640" name="Google Shape;2640;p40"/>
          <p:cNvCxnSpPr/>
          <p:nvPr/>
        </p:nvCxnSpPr>
        <p:spPr>
          <a:xfrm>
            <a:off x="2500475" y="3663720"/>
            <a:ext cx="4177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grpSp>
        <p:nvGrpSpPr>
          <p:cNvPr id="2641" name="Google Shape;2641;p40"/>
          <p:cNvGrpSpPr/>
          <p:nvPr/>
        </p:nvGrpSpPr>
        <p:grpSpPr>
          <a:xfrm>
            <a:off x="2365175" y="3596070"/>
            <a:ext cx="4447650" cy="135300"/>
            <a:chOff x="2365175" y="3596070"/>
            <a:chExt cx="4447650" cy="135300"/>
          </a:xfrm>
        </p:grpSpPr>
        <p:sp>
          <p:nvSpPr>
            <p:cNvPr id="2642" name="Google Shape;2642;p40"/>
            <p:cNvSpPr/>
            <p:nvPr/>
          </p:nvSpPr>
          <p:spPr>
            <a:xfrm>
              <a:off x="2365175" y="35960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rgbClr val="00E9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0"/>
            <p:cNvSpPr/>
            <p:nvPr/>
          </p:nvSpPr>
          <p:spPr>
            <a:xfrm>
              <a:off x="6677525" y="3596070"/>
              <a:ext cx="135300" cy="1353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rgbClr val="00E9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285750" algn="bl" rotWithShape="0">
                <a:schemeClr val="accent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44" name="Google Shape;2644;p40"/>
            <p:cNvCxnSpPr>
              <a:stCxn id="2642" idx="6"/>
              <a:endCxn id="2643" idx="2"/>
            </p:cNvCxnSpPr>
            <p:nvPr/>
          </p:nvCxnSpPr>
          <p:spPr>
            <a:xfrm>
              <a:off x="2500475" y="3663720"/>
              <a:ext cx="4177200" cy="0"/>
            </a:xfrm>
            <a:prstGeom prst="straightConnector1">
              <a:avLst/>
            </a:prstGeom>
            <a:noFill/>
            <a:ln w="28575" cap="flat" cmpd="sng">
              <a:solidFill>
                <a:srgbClr val="00E9FF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128588" algn="bl" rotWithShape="0">
                <a:schemeClr val="accent1"/>
              </a:outerShdw>
            </a:effectLst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2332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값을 담는 공간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1490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2332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값</a:t>
            </a:r>
            <a:r>
              <a:rPr lang="en-US" altLang="ko-KR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=</a:t>
            </a: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숫자</a:t>
            </a:r>
            <a:r>
              <a:rPr lang="en-US" altLang="ko-KR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, </a:t>
            </a: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글자</a:t>
            </a:r>
            <a:r>
              <a:rPr lang="en-US" altLang="ko-KR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등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38697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32525-F2D6-DE73-CAF2-3E4E998DA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B6867B-8757-6CB1-9C2F-EB629486A2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슈퍼마리오 초고수 영상 모음 | ㅍㅍㅅㅅ">
            <a:extLst>
              <a:ext uri="{FF2B5EF4-FFF2-40B4-BE49-F238E27FC236}">
                <a16:creationId xmlns:a16="http://schemas.microsoft.com/office/drawing/2014/main" id="{B6D0E2A4-A611-17C0-B058-102768DCD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892" y="1102971"/>
            <a:ext cx="6498165" cy="3561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2889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2332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숫자형 변수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55617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2332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숫자형 변수의 연산자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05708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/>
          <p:cNvGrpSpPr/>
          <p:nvPr/>
        </p:nvGrpSpPr>
        <p:grpSpPr>
          <a:xfrm>
            <a:off x="4005089" y="1068761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연산자란</a:t>
            </a:r>
            <a:r>
              <a:rPr lang="en-US" altLang="ko-KR" dirty="0">
                <a:solidFill>
                  <a:srgbClr val="00E9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?</a:t>
            </a:r>
            <a:endParaRPr dirty="0">
              <a:solidFill>
                <a:srgbClr val="00E9FF"/>
              </a:solidFill>
              <a:effectLst>
                <a:glow rad="1397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699" name="Google Shape;2699;p44"/>
          <p:cNvSpPr txBox="1">
            <a:spLocks noGrp="1"/>
          </p:cNvSpPr>
          <p:nvPr>
            <p:ph type="subTitle" idx="1"/>
          </p:nvPr>
        </p:nvSpPr>
        <p:spPr>
          <a:xfrm>
            <a:off x="3137400" y="3519025"/>
            <a:ext cx="28692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operator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2700" name="Google Shape;2700;p44"/>
          <p:cNvSpPr txBox="1">
            <a:spLocks noGrp="1"/>
          </p:cNvSpPr>
          <p:nvPr>
            <p:ph type="title" idx="2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03</a:t>
            </a:r>
          </a:p>
        </p:txBody>
      </p:sp>
      <p:cxnSp>
        <p:nvCxnSpPr>
          <p:cNvPr id="2701" name="Google Shape;2701;p44"/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/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/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/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</p:spTree>
    <p:extLst>
      <p:ext uri="{BB962C8B-B14F-4D97-AF65-F5344CB8AC3E}">
        <p14:creationId xmlns:p14="http://schemas.microsoft.com/office/powerpoint/2010/main" val="4224350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2332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계산작업을 도와주는 것들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83600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2332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계산작업을 도와주는 것들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67119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A4F69B-CDC5-30F0-C39F-67334784C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25" y="539524"/>
            <a:ext cx="7717500" cy="659475"/>
          </a:xfrm>
        </p:spPr>
        <p:txBody>
          <a:bodyPr/>
          <a:lstStyle/>
          <a:p>
            <a:pPr algn="l"/>
            <a:r>
              <a:rPr lang="ko-KR" altLang="en-US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연산자 종류</a:t>
            </a:r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2E0A79B-F511-2780-A430-1EBB2C9426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078467"/>
              </p:ext>
            </p:extLst>
          </p:nvPr>
        </p:nvGraphicFramePr>
        <p:xfrm>
          <a:off x="1523975" y="1473004"/>
          <a:ext cx="6096000" cy="2966720"/>
        </p:xfrm>
        <a:graphic>
          <a:graphicData uri="http://schemas.openxmlformats.org/drawingml/2006/table">
            <a:tbl>
              <a:tblPr firstRow="1" bandRow="1">
                <a:tableStyleId>{DD2D3543-6070-4506-A938-3DC614833417}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92697743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2753457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accent1"/>
                          </a:solidFill>
                          <a:effectLst>
                            <a:glow rad="1397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</a:rPr>
                        <a:t>기호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accent1"/>
                          </a:solidFill>
                          <a:effectLst>
                            <a:glow rad="139700">
                              <a:schemeClr val="accent1">
                                <a:satMod val="175000"/>
                                <a:alpha val="40000"/>
                              </a:schemeClr>
                            </a:glow>
                          </a:effectLst>
                        </a:rPr>
                        <a:t>의미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14233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+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더하기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48424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-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빼기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11792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*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곱하기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1848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/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나누기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9408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//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몫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01823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**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제곱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18392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1"/>
                          </a:solidFill>
                        </a:rPr>
                        <a:t>%</a:t>
                      </a:r>
                      <a:endParaRPr lang="ko-KR" alt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accent1"/>
                          </a:solidFill>
                        </a:rPr>
                        <a:t>나머지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32641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2839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2332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프로젝트를 만들어 보면서 해보자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7250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/>
          <p:cNvGrpSpPr/>
          <p:nvPr/>
        </p:nvGrpSpPr>
        <p:grpSpPr>
          <a:xfrm>
            <a:off x="4005089" y="1068761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파이썬 이란</a:t>
            </a:r>
            <a:r>
              <a:rPr lang="en-US" altLang="ko-KR" dirty="0">
                <a:solidFill>
                  <a:srgbClr val="00E9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?</a:t>
            </a:r>
            <a:endParaRPr dirty="0">
              <a:solidFill>
                <a:srgbClr val="00E9FF"/>
              </a:solidFill>
              <a:effectLst>
                <a:glow rad="1397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699" name="Google Shape;2699;p44"/>
          <p:cNvSpPr txBox="1">
            <a:spLocks noGrp="1"/>
          </p:cNvSpPr>
          <p:nvPr>
            <p:ph type="subTitle" idx="1"/>
          </p:nvPr>
        </p:nvSpPr>
        <p:spPr>
          <a:xfrm>
            <a:off x="3137400" y="3519025"/>
            <a:ext cx="28692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Python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2700" name="Google Shape;2700;p44"/>
          <p:cNvSpPr txBox="1">
            <a:spLocks noGrp="1"/>
          </p:cNvSpPr>
          <p:nvPr>
            <p:ph type="title" idx="2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01</a:t>
            </a:r>
          </a:p>
        </p:txBody>
      </p:sp>
      <p:cxnSp>
        <p:nvCxnSpPr>
          <p:cNvPr id="2701" name="Google Shape;2701;p44"/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/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/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/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</p:spTree>
    <p:extLst>
      <p:ext uri="{BB962C8B-B14F-4D97-AF65-F5344CB8AC3E}">
        <p14:creationId xmlns:p14="http://schemas.microsoft.com/office/powerpoint/2010/main" val="1240417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2332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프로그래밍 언어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78101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파이썬의</a:t>
            </a: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특징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graphicFrame>
        <p:nvGraphicFramePr>
          <p:cNvPr id="2" name="다이어그램 1">
            <a:extLst>
              <a:ext uri="{FF2B5EF4-FFF2-40B4-BE49-F238E27FC236}">
                <a16:creationId xmlns:a16="http://schemas.microsoft.com/office/drawing/2014/main" id="{066CCF18-55FF-5CA5-AD5B-85D4AD090E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2360402"/>
              </p:ext>
            </p:extLst>
          </p:nvPr>
        </p:nvGraphicFramePr>
        <p:xfrm>
          <a:off x="491764" y="1326187"/>
          <a:ext cx="7898091" cy="29488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Download Fastapi Logo PNG and Vector (PDF, SVG, Ai, EPS) Free">
            <a:extLst>
              <a:ext uri="{FF2B5EF4-FFF2-40B4-BE49-F238E27FC236}">
                <a16:creationId xmlns:a16="http://schemas.microsoft.com/office/drawing/2014/main" id="{7EC19C0C-CC8C-DC30-9A75-EE7F4E511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9" b="99111" l="4000" r="96000">
                        <a14:foregroundMark x1="76889" y1="25778" x2="76889" y2="25778"/>
                        <a14:foregroundMark x1="78667" y1="23556" x2="10222" y2="70222"/>
                        <a14:foregroundMark x1="16444" y1="30667" x2="54222" y2="62222"/>
                        <a14:foregroundMark x1="54222" y1="62222" x2="48889" y2="33333"/>
                        <a14:foregroundMark x1="48889" y1="33333" x2="42222" y2="58222"/>
                        <a14:foregroundMark x1="42222" y1="58222" x2="64444" y2="40889"/>
                        <a14:foregroundMark x1="64444" y1="40889" x2="37778" y2="44000"/>
                        <a14:foregroundMark x1="37778" y1="44000" x2="67556" y2="61778"/>
                        <a14:foregroundMark x1="67556" y1="61778" x2="52444" y2="39556"/>
                        <a14:foregroundMark x1="52444" y1="39556" x2="70667" y2="79556"/>
                        <a14:foregroundMark x1="70667" y1="79556" x2="60889" y2="75556"/>
                        <a14:foregroundMark x1="96000" y1="59556" x2="36444" y2="72000"/>
                        <a14:foregroundMark x1="88000" y1="70667" x2="41778" y2="94222"/>
                        <a14:foregroundMark x1="54667" y1="7111" x2="21333" y2="28889"/>
                        <a14:foregroundMark x1="54667" y1="21333" x2="42222" y2="27556"/>
                        <a14:foregroundMark x1="4000" y1="50667" x2="4000" y2="50667"/>
                        <a14:foregroundMark x1="51111" y1="1333" x2="51111" y2="1333"/>
                        <a14:foregroundMark x1="50667" y1="99111" x2="50667" y2="99111"/>
                        <a14:foregroundMark x1="53778" y1="72000" x2="53778" y2="72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439" y="150018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1. 판다스(pandas)란? : 판다스(pandas)">
            <a:extLst>
              <a:ext uri="{FF2B5EF4-FFF2-40B4-BE49-F238E27FC236}">
                <a16:creationId xmlns:a16="http://schemas.microsoft.com/office/drawing/2014/main" id="{8FB63979-A25D-169A-9D75-814825D3F2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26" b="89926" l="10000" r="93333">
                        <a14:foregroundMark x1="84722" y1="54370" x2="84722" y2="54370"/>
                        <a14:foregroundMark x1="84630" y1="31556" x2="84630" y2="31556"/>
                        <a14:foregroundMark x1="86481" y1="19704" x2="86481" y2="19704"/>
                        <a14:foregroundMark x1="93333" y1="24593" x2="93333" y2="24593"/>
                        <a14:foregroundMark x1="49074" y1="70074" x2="49074" y2="70074"/>
                        <a14:foregroundMark x1="43796" y1="71704" x2="43796" y2="71704"/>
                        <a14:foregroundMark x1="35926" y1="70222" x2="35926" y2="70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295"/>
          <a:stretch/>
        </p:blipFill>
        <p:spPr bwMode="auto">
          <a:xfrm>
            <a:off x="5288438" y="810704"/>
            <a:ext cx="2575604" cy="3522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7808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539525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파이썬으로</a:t>
            </a: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ko-KR" altLang="en-US" dirty="0" err="1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만든거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3" name="Screen_Recording_20240720_205659_Opera">
            <a:hlinkClick r:id="" action="ppaction://media"/>
            <a:extLst>
              <a:ext uri="{FF2B5EF4-FFF2-40B4-BE49-F238E27FC236}">
                <a16:creationId xmlns:a16="http://schemas.microsoft.com/office/drawing/2014/main" id="{29B52F30-E786-DE77-B3DD-3710CC7972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63058" y="1206474"/>
            <a:ext cx="1417884" cy="346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956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5" name="Google Shape;2695;p44"/>
          <p:cNvGrpSpPr/>
          <p:nvPr/>
        </p:nvGrpSpPr>
        <p:grpSpPr>
          <a:xfrm>
            <a:off x="4005089" y="1068761"/>
            <a:ext cx="1133821" cy="1133821"/>
            <a:chOff x="851175" y="1582401"/>
            <a:chExt cx="964872" cy="964872"/>
          </a:xfrm>
        </p:grpSpPr>
        <p:sp>
          <p:nvSpPr>
            <p:cNvPr id="2696" name="Google Shape;2696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4"/>
            <p:cNvSpPr/>
            <p:nvPr/>
          </p:nvSpPr>
          <p:spPr>
            <a:xfrm>
              <a:off x="851175" y="1582401"/>
              <a:ext cx="964872" cy="964872"/>
            </a:xfrm>
            <a:custGeom>
              <a:avLst/>
              <a:gdLst/>
              <a:ahLst/>
              <a:cxnLst/>
              <a:rect l="l" t="t" r="r" b="b"/>
              <a:pathLst>
                <a:path w="18493" h="18493" extrusionOk="0">
                  <a:moveTo>
                    <a:pt x="3381" y="1"/>
                  </a:moveTo>
                  <a:lnTo>
                    <a:pt x="0" y="3382"/>
                  </a:lnTo>
                  <a:lnTo>
                    <a:pt x="0" y="15845"/>
                  </a:lnTo>
                  <a:lnTo>
                    <a:pt x="469" y="15845"/>
                  </a:lnTo>
                  <a:lnTo>
                    <a:pt x="469" y="17291"/>
                  </a:lnTo>
                  <a:lnTo>
                    <a:pt x="0" y="17291"/>
                  </a:lnTo>
                  <a:lnTo>
                    <a:pt x="0" y="18493"/>
                  </a:lnTo>
                  <a:lnTo>
                    <a:pt x="15967" y="18493"/>
                  </a:lnTo>
                  <a:lnTo>
                    <a:pt x="18492" y="15988"/>
                  </a:lnTo>
                  <a:lnTo>
                    <a:pt x="18492" y="12383"/>
                  </a:lnTo>
                  <a:lnTo>
                    <a:pt x="17942" y="12383"/>
                  </a:lnTo>
                  <a:lnTo>
                    <a:pt x="17942" y="10937"/>
                  </a:lnTo>
                  <a:lnTo>
                    <a:pt x="18492" y="10937"/>
                  </a:lnTo>
                  <a:lnTo>
                    <a:pt x="18492" y="9980"/>
                  </a:lnTo>
                  <a:lnTo>
                    <a:pt x="17942" y="9980"/>
                  </a:lnTo>
                  <a:lnTo>
                    <a:pt x="17942" y="8534"/>
                  </a:lnTo>
                  <a:lnTo>
                    <a:pt x="18492" y="8534"/>
                  </a:lnTo>
                  <a:lnTo>
                    <a:pt x="18492" y="7495"/>
                  </a:lnTo>
                  <a:lnTo>
                    <a:pt x="17392" y="7495"/>
                  </a:lnTo>
                  <a:lnTo>
                    <a:pt x="17392" y="3667"/>
                  </a:lnTo>
                  <a:lnTo>
                    <a:pt x="18492" y="3667"/>
                  </a:lnTo>
                  <a:lnTo>
                    <a:pt x="18492" y="1"/>
                  </a:lnTo>
                  <a:lnTo>
                    <a:pt x="10570" y="1"/>
                  </a:lnTo>
                  <a:lnTo>
                    <a:pt x="10570" y="917"/>
                  </a:lnTo>
                  <a:lnTo>
                    <a:pt x="8146" y="917"/>
                  </a:lnTo>
                  <a:lnTo>
                    <a:pt x="81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28588" algn="bl" rotWithShape="0">
                <a:schemeClr val="l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44"/>
          <p:cNvSpPr txBox="1">
            <a:spLocks noGrp="1"/>
          </p:cNvSpPr>
          <p:nvPr>
            <p:ph type="title"/>
          </p:nvPr>
        </p:nvSpPr>
        <p:spPr>
          <a:xfrm>
            <a:off x="2206800" y="2374150"/>
            <a:ext cx="4730400" cy="6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변수란</a:t>
            </a:r>
            <a:r>
              <a:rPr lang="en-US" altLang="ko-KR" dirty="0">
                <a:solidFill>
                  <a:srgbClr val="00E9FF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?</a:t>
            </a:r>
            <a:endParaRPr dirty="0">
              <a:solidFill>
                <a:srgbClr val="00E9FF"/>
              </a:solidFill>
              <a:effectLst>
                <a:glow rad="1397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699" name="Google Shape;2699;p44"/>
          <p:cNvSpPr txBox="1">
            <a:spLocks noGrp="1"/>
          </p:cNvSpPr>
          <p:nvPr>
            <p:ph type="subTitle" idx="1"/>
          </p:nvPr>
        </p:nvSpPr>
        <p:spPr>
          <a:xfrm>
            <a:off x="3137400" y="3519025"/>
            <a:ext cx="28692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</a:t>
            </a:r>
            <a:r>
              <a:rPr lang="ko-KR" altLang="en-US" dirty="0"/>
              <a:t> </a:t>
            </a:r>
            <a:r>
              <a:rPr lang="en-US" altLang="ko-KR" dirty="0"/>
              <a:t>variable?</a:t>
            </a:r>
            <a:endParaRPr dirty="0"/>
          </a:p>
        </p:txBody>
      </p:sp>
      <p:sp>
        <p:nvSpPr>
          <p:cNvPr id="2700" name="Google Shape;2700;p44"/>
          <p:cNvSpPr txBox="1">
            <a:spLocks noGrp="1"/>
          </p:cNvSpPr>
          <p:nvPr>
            <p:ph type="title" idx="2"/>
          </p:nvPr>
        </p:nvSpPr>
        <p:spPr>
          <a:xfrm>
            <a:off x="2206800" y="1223888"/>
            <a:ext cx="47304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02</a:t>
            </a:r>
          </a:p>
        </p:txBody>
      </p:sp>
      <p:cxnSp>
        <p:nvCxnSpPr>
          <p:cNvPr id="2701" name="Google Shape;2701;p44"/>
          <p:cNvCxnSpPr/>
          <p:nvPr/>
        </p:nvCxnSpPr>
        <p:spPr>
          <a:xfrm rot="10800000" flipH="1">
            <a:off x="2493738" y="3309720"/>
            <a:ext cx="4156500" cy="1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  <p:sp>
        <p:nvSpPr>
          <p:cNvPr id="2702" name="Google Shape;2702;p44"/>
          <p:cNvSpPr/>
          <p:nvPr/>
        </p:nvSpPr>
        <p:spPr>
          <a:xfrm>
            <a:off x="23584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4"/>
          <p:cNvSpPr/>
          <p:nvPr/>
        </p:nvSpPr>
        <p:spPr>
          <a:xfrm>
            <a:off x="6650238" y="3248820"/>
            <a:ext cx="135300" cy="1353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0" algn="bl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04" name="Google Shape;2704;p44"/>
          <p:cNvCxnSpPr>
            <a:stCxn id="2702" idx="6"/>
            <a:endCxn id="2703" idx="2"/>
          </p:cNvCxnSpPr>
          <p:nvPr/>
        </p:nvCxnSpPr>
        <p:spPr>
          <a:xfrm>
            <a:off x="2493738" y="3316470"/>
            <a:ext cx="41565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8588" algn="bl" rotWithShape="0">
              <a:schemeClr val="accent1"/>
            </a:outerShdw>
          </a:effectLst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" name="Google Shape;2649;p41"/>
          <p:cNvSpPr txBox="1">
            <a:spLocks noGrp="1"/>
          </p:cNvSpPr>
          <p:nvPr>
            <p:ph type="title"/>
          </p:nvPr>
        </p:nvSpPr>
        <p:spPr>
          <a:xfrm>
            <a:off x="713225" y="233265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변수</a:t>
            </a:r>
            <a:r>
              <a:rPr lang="en-US" altLang="ko-KR" dirty="0">
                <a:solidFill>
                  <a:srgbClr val="00E9FF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?</a:t>
            </a:r>
            <a:endParaRPr dirty="0">
              <a:solidFill>
                <a:srgbClr val="00E9FF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81230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77957C-5565-1770-FD4F-34E0A36AA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73D810-A377-CD55-CABA-C4FCA70912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모두의 인공지능 기초 수학: UNIT 01 변수와 수식">
            <a:extLst>
              <a:ext uri="{FF2B5EF4-FFF2-40B4-BE49-F238E27FC236}">
                <a16:creationId xmlns:a16="http://schemas.microsoft.com/office/drawing/2014/main" id="{2C06DA42-AD35-5EF4-F5E5-FFB959D4A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38125"/>
            <a:ext cx="571500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772558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 &amp; Mathematics Major For College: Computer Science &amp; Programming by Slidesgo">
  <a:themeElements>
    <a:clrScheme name="Simple Light">
      <a:dk1>
        <a:srgbClr val="000304"/>
      </a:dk1>
      <a:lt1>
        <a:srgbClr val="FFFFFF"/>
      </a:lt1>
      <a:dk2>
        <a:srgbClr val="00A4FF"/>
      </a:dk2>
      <a:lt2>
        <a:srgbClr val="E63B00"/>
      </a:lt2>
      <a:accent1>
        <a:srgbClr val="00E9FF"/>
      </a:accent1>
      <a:accent2>
        <a:srgbClr val="FFFFFF"/>
      </a:accent2>
      <a:accent3>
        <a:srgbClr val="91A7A8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86</Words>
  <Application>Microsoft Office PowerPoint</Application>
  <PresentationFormat>화면 슬라이드 쇼(16:9)</PresentationFormat>
  <Paragraphs>46</Paragraphs>
  <Slides>19</Slides>
  <Notes>15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Play</vt:lpstr>
      <vt:lpstr>Arial</vt:lpstr>
      <vt:lpstr>Source Sans Pro</vt:lpstr>
      <vt:lpstr>Computer Science &amp; Mathematics Major For College: Computer Science &amp; Programming by Slidesgo</vt:lpstr>
      <vt:lpstr>파이썬 기초</vt:lpstr>
      <vt:lpstr>파이썬 이란?</vt:lpstr>
      <vt:lpstr>프로그래밍 언어</vt:lpstr>
      <vt:lpstr>파이썬의 특징</vt:lpstr>
      <vt:lpstr>PowerPoint 프레젠테이션</vt:lpstr>
      <vt:lpstr>파이썬으로 만든거</vt:lpstr>
      <vt:lpstr>변수란?</vt:lpstr>
      <vt:lpstr>변수?</vt:lpstr>
      <vt:lpstr>PowerPoint 프레젠테이션</vt:lpstr>
      <vt:lpstr>값을 담는 공간</vt:lpstr>
      <vt:lpstr>값=숫자, 글자 등</vt:lpstr>
      <vt:lpstr>PowerPoint 프레젠테이션</vt:lpstr>
      <vt:lpstr>숫자형 변수</vt:lpstr>
      <vt:lpstr>숫자형 변수의 연산자</vt:lpstr>
      <vt:lpstr>연산자란?</vt:lpstr>
      <vt:lpstr>계산작업을 도와주는 것들</vt:lpstr>
      <vt:lpstr>계산작업을 도와주는 것들</vt:lpstr>
      <vt:lpstr>연산자 종류</vt:lpstr>
      <vt:lpstr>프로젝트를 만들어 보면서 해보자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안영진</dc:creator>
  <cp:lastModifiedBy>안영진</cp:lastModifiedBy>
  <cp:revision>6</cp:revision>
  <dcterms:modified xsi:type="dcterms:W3CDTF">2024-07-28T04:50:33Z</dcterms:modified>
</cp:coreProperties>
</file>